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75" r:id="rId5"/>
    <p:sldId id="276" r:id="rId6"/>
    <p:sldId id="277" r:id="rId7"/>
    <p:sldId id="261" r:id="rId8"/>
    <p:sldId id="262" r:id="rId9"/>
    <p:sldId id="269" r:id="rId10"/>
    <p:sldId id="279" r:id="rId11"/>
    <p:sldId id="280" r:id="rId12"/>
    <p:sldId id="271" r:id="rId13"/>
    <p:sldId id="273" r:id="rId14"/>
    <p:sldId id="263" r:id="rId15"/>
    <p:sldId id="265"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7B8270-04C7-406C-B387-19CC47BAF8C2}" v="241" dt="2022-11-12T15:41:58.9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872" autoAdjust="0"/>
  </p:normalViewPr>
  <p:slideViewPr>
    <p:cSldViewPr>
      <p:cViewPr varScale="1">
        <p:scale>
          <a:sx n="87" d="100"/>
          <a:sy n="87" d="100"/>
        </p:scale>
        <p:origin x="149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ễn Hà Trang" userId="05299559eaaa38b1" providerId="LiveId" clId="{C67B8270-04C7-406C-B387-19CC47BAF8C2}"/>
    <pc:docChg chg="modSld">
      <pc:chgData name="Nguyễn Hà Trang" userId="05299559eaaa38b1" providerId="LiveId" clId="{C67B8270-04C7-406C-B387-19CC47BAF8C2}" dt="2022-11-12T15:41:58.971" v="310" actId="20577"/>
      <pc:docMkLst>
        <pc:docMk/>
      </pc:docMkLst>
      <pc:sldChg chg="modSp modAnim">
        <pc:chgData name="Nguyễn Hà Trang" userId="05299559eaaa38b1" providerId="LiveId" clId="{C67B8270-04C7-406C-B387-19CC47BAF8C2}" dt="2022-11-12T15:39:46.659" v="157" actId="255"/>
        <pc:sldMkLst>
          <pc:docMk/>
          <pc:sldMk cId="634046544" sldId="257"/>
        </pc:sldMkLst>
        <pc:spChg chg="mod">
          <ac:chgData name="Nguyễn Hà Trang" userId="05299559eaaa38b1" providerId="LiveId" clId="{C67B8270-04C7-406C-B387-19CC47BAF8C2}" dt="2022-11-12T15:39:46.659" v="157" actId="255"/>
          <ac:spMkLst>
            <pc:docMk/>
            <pc:sldMk cId="634046544" sldId="257"/>
            <ac:spMk id="7" creationId="{00000000-0000-0000-0000-000000000000}"/>
          </ac:spMkLst>
        </pc:spChg>
      </pc:sldChg>
      <pc:sldChg chg="modSp">
        <pc:chgData name="Nguyễn Hà Trang" userId="05299559eaaa38b1" providerId="LiveId" clId="{C67B8270-04C7-406C-B387-19CC47BAF8C2}" dt="2022-11-12T15:40:37.971" v="204" actId="20577"/>
        <pc:sldMkLst>
          <pc:docMk/>
          <pc:sldMk cId="970934616" sldId="260"/>
        </pc:sldMkLst>
        <pc:spChg chg="mod">
          <ac:chgData name="Nguyễn Hà Trang" userId="05299559eaaa38b1" providerId="LiveId" clId="{C67B8270-04C7-406C-B387-19CC47BAF8C2}" dt="2022-11-12T15:40:37.971" v="204" actId="20577"/>
          <ac:spMkLst>
            <pc:docMk/>
            <pc:sldMk cId="970934616" sldId="260"/>
            <ac:spMk id="9" creationId="{D3A2368B-7392-68A5-654E-1CF6B2CA5A50}"/>
          </ac:spMkLst>
        </pc:spChg>
      </pc:sldChg>
      <pc:sldChg chg="modSp mod">
        <pc:chgData name="Nguyễn Hà Trang" userId="05299559eaaa38b1" providerId="LiveId" clId="{C67B8270-04C7-406C-B387-19CC47BAF8C2}" dt="2022-11-12T15:41:12.192" v="274" actId="2711"/>
        <pc:sldMkLst>
          <pc:docMk/>
          <pc:sldMk cId="1156645112" sldId="261"/>
        </pc:sldMkLst>
        <pc:spChg chg="mod">
          <ac:chgData name="Nguyễn Hà Trang" userId="05299559eaaa38b1" providerId="LiveId" clId="{C67B8270-04C7-406C-B387-19CC47BAF8C2}" dt="2022-11-12T15:41:12.192" v="274" actId="2711"/>
          <ac:spMkLst>
            <pc:docMk/>
            <pc:sldMk cId="1156645112" sldId="261"/>
            <ac:spMk id="3" creationId="{DD514035-E687-1D80-0A70-89AF977DBFFC}"/>
          </ac:spMkLst>
        </pc:spChg>
      </pc:sldChg>
      <pc:sldChg chg="modSp">
        <pc:chgData name="Nguyễn Hà Trang" userId="05299559eaaa38b1" providerId="LiveId" clId="{C67B8270-04C7-406C-B387-19CC47BAF8C2}" dt="2022-11-12T15:41:58.971" v="310" actId="20577"/>
        <pc:sldMkLst>
          <pc:docMk/>
          <pc:sldMk cId="3705342885" sldId="263"/>
        </pc:sldMkLst>
        <pc:spChg chg="mod">
          <ac:chgData name="Nguyễn Hà Trang" userId="05299559eaaa38b1" providerId="LiveId" clId="{C67B8270-04C7-406C-B387-19CC47BAF8C2}" dt="2022-11-12T15:41:58.971" v="310" actId="20577"/>
          <ac:spMkLst>
            <pc:docMk/>
            <pc:sldMk cId="3705342885" sldId="263"/>
            <ac:spMk id="9"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2BDF32-93AF-43C7-8222-81F0C6EDA776}"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821541-7426-4C6D-8A02-96C732E17B38}" type="slidenum">
              <a:rPr lang="en-US" smtClean="0"/>
              <a:t>‹#›</a:t>
            </a:fld>
            <a:endParaRPr lang="en-US"/>
          </a:p>
        </p:txBody>
      </p:sp>
    </p:spTree>
    <p:extLst>
      <p:ext uri="{BB962C8B-B14F-4D97-AF65-F5344CB8AC3E}">
        <p14:creationId xmlns:p14="http://schemas.microsoft.com/office/powerpoint/2010/main" val="260086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2BDF32-93AF-43C7-8222-81F0C6EDA776}"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821541-7426-4C6D-8A02-96C732E17B38}" type="slidenum">
              <a:rPr lang="en-US" smtClean="0"/>
              <a:t>‹#›</a:t>
            </a:fld>
            <a:endParaRPr lang="en-US"/>
          </a:p>
        </p:txBody>
      </p:sp>
    </p:spTree>
    <p:extLst>
      <p:ext uri="{BB962C8B-B14F-4D97-AF65-F5344CB8AC3E}">
        <p14:creationId xmlns:p14="http://schemas.microsoft.com/office/powerpoint/2010/main" val="3755916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2BDF32-93AF-43C7-8222-81F0C6EDA776}"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821541-7426-4C6D-8A02-96C732E17B38}" type="slidenum">
              <a:rPr lang="en-US" smtClean="0"/>
              <a:t>‹#›</a:t>
            </a:fld>
            <a:endParaRPr lang="en-US"/>
          </a:p>
        </p:txBody>
      </p:sp>
    </p:spTree>
    <p:extLst>
      <p:ext uri="{BB962C8B-B14F-4D97-AF65-F5344CB8AC3E}">
        <p14:creationId xmlns:p14="http://schemas.microsoft.com/office/powerpoint/2010/main" val="2403479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2BDF32-93AF-43C7-8222-81F0C6EDA776}"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821541-7426-4C6D-8A02-96C732E17B38}" type="slidenum">
              <a:rPr lang="en-US" smtClean="0"/>
              <a:t>‹#›</a:t>
            </a:fld>
            <a:endParaRPr lang="en-US"/>
          </a:p>
        </p:txBody>
      </p:sp>
    </p:spTree>
    <p:extLst>
      <p:ext uri="{BB962C8B-B14F-4D97-AF65-F5344CB8AC3E}">
        <p14:creationId xmlns:p14="http://schemas.microsoft.com/office/powerpoint/2010/main" val="1666103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2BDF32-93AF-43C7-8222-81F0C6EDA776}"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821541-7426-4C6D-8A02-96C732E17B38}" type="slidenum">
              <a:rPr lang="en-US" smtClean="0"/>
              <a:t>‹#›</a:t>
            </a:fld>
            <a:endParaRPr lang="en-US"/>
          </a:p>
        </p:txBody>
      </p:sp>
    </p:spTree>
    <p:extLst>
      <p:ext uri="{BB962C8B-B14F-4D97-AF65-F5344CB8AC3E}">
        <p14:creationId xmlns:p14="http://schemas.microsoft.com/office/powerpoint/2010/main" val="1102462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2BDF32-93AF-43C7-8222-81F0C6EDA776}"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821541-7426-4C6D-8A02-96C732E17B38}" type="slidenum">
              <a:rPr lang="en-US" smtClean="0"/>
              <a:t>‹#›</a:t>
            </a:fld>
            <a:endParaRPr lang="en-US"/>
          </a:p>
        </p:txBody>
      </p:sp>
    </p:spTree>
    <p:extLst>
      <p:ext uri="{BB962C8B-B14F-4D97-AF65-F5344CB8AC3E}">
        <p14:creationId xmlns:p14="http://schemas.microsoft.com/office/powerpoint/2010/main" val="949695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2BDF32-93AF-43C7-8222-81F0C6EDA776}" type="datetimeFigureOut">
              <a:rPr lang="en-US" smtClean="0"/>
              <a:t>10/24/2023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821541-7426-4C6D-8A02-96C732E17B38}" type="slidenum">
              <a:rPr lang="en-US" smtClean="0"/>
              <a:t>‹#›</a:t>
            </a:fld>
            <a:endParaRPr lang="en-US"/>
          </a:p>
        </p:txBody>
      </p:sp>
    </p:spTree>
    <p:extLst>
      <p:ext uri="{BB962C8B-B14F-4D97-AF65-F5344CB8AC3E}">
        <p14:creationId xmlns:p14="http://schemas.microsoft.com/office/powerpoint/2010/main" val="2429192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2BDF32-93AF-43C7-8222-81F0C6EDA776}" type="datetimeFigureOut">
              <a:rPr lang="en-US" smtClean="0"/>
              <a:t>10/24/2023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821541-7426-4C6D-8A02-96C732E17B38}" type="slidenum">
              <a:rPr lang="en-US" smtClean="0"/>
              <a:t>‹#›</a:t>
            </a:fld>
            <a:endParaRPr lang="en-US"/>
          </a:p>
        </p:txBody>
      </p:sp>
    </p:spTree>
    <p:extLst>
      <p:ext uri="{BB962C8B-B14F-4D97-AF65-F5344CB8AC3E}">
        <p14:creationId xmlns:p14="http://schemas.microsoft.com/office/powerpoint/2010/main" val="1801233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2BDF32-93AF-43C7-8222-81F0C6EDA776}" type="datetimeFigureOut">
              <a:rPr lang="en-US" smtClean="0"/>
              <a:t>10/24/2023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821541-7426-4C6D-8A02-96C732E17B38}" type="slidenum">
              <a:rPr lang="en-US" smtClean="0"/>
              <a:t>‹#›</a:t>
            </a:fld>
            <a:endParaRPr lang="en-US"/>
          </a:p>
        </p:txBody>
      </p:sp>
    </p:spTree>
    <p:extLst>
      <p:ext uri="{BB962C8B-B14F-4D97-AF65-F5344CB8AC3E}">
        <p14:creationId xmlns:p14="http://schemas.microsoft.com/office/powerpoint/2010/main" val="2799565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2BDF32-93AF-43C7-8222-81F0C6EDA776}"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821541-7426-4C6D-8A02-96C732E17B38}" type="slidenum">
              <a:rPr lang="en-US" smtClean="0"/>
              <a:t>‹#›</a:t>
            </a:fld>
            <a:endParaRPr lang="en-US"/>
          </a:p>
        </p:txBody>
      </p:sp>
    </p:spTree>
    <p:extLst>
      <p:ext uri="{BB962C8B-B14F-4D97-AF65-F5344CB8AC3E}">
        <p14:creationId xmlns:p14="http://schemas.microsoft.com/office/powerpoint/2010/main" val="3783239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2BDF32-93AF-43C7-8222-81F0C6EDA776}"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821541-7426-4C6D-8A02-96C732E17B38}" type="slidenum">
              <a:rPr lang="en-US" smtClean="0"/>
              <a:t>‹#›</a:t>
            </a:fld>
            <a:endParaRPr lang="en-US"/>
          </a:p>
        </p:txBody>
      </p:sp>
    </p:spTree>
    <p:extLst>
      <p:ext uri="{BB962C8B-B14F-4D97-AF65-F5344CB8AC3E}">
        <p14:creationId xmlns:p14="http://schemas.microsoft.com/office/powerpoint/2010/main" val="1676926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2BDF32-93AF-43C7-8222-81F0C6EDA776}" type="datetimeFigureOut">
              <a:rPr lang="en-US" smtClean="0"/>
              <a:t>10/24/2023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821541-7426-4C6D-8A02-96C732E17B38}" type="slidenum">
              <a:rPr lang="en-US" smtClean="0"/>
              <a:t>‹#›</a:t>
            </a:fld>
            <a:endParaRPr lang="en-US"/>
          </a:p>
        </p:txBody>
      </p:sp>
    </p:spTree>
    <p:extLst>
      <p:ext uri="{BB962C8B-B14F-4D97-AF65-F5344CB8AC3E}">
        <p14:creationId xmlns:p14="http://schemas.microsoft.com/office/powerpoint/2010/main" val="420226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 y="0"/>
            <a:ext cx="9144000" cy="6857999"/>
          </a:xfrm>
          <a:prstGeom prst="rect">
            <a:avLst/>
          </a:prstGeom>
        </p:spPr>
      </p:pic>
      <p:sp>
        <p:nvSpPr>
          <p:cNvPr id="5" name="TextBox 4"/>
          <p:cNvSpPr txBox="1"/>
          <p:nvPr/>
        </p:nvSpPr>
        <p:spPr>
          <a:xfrm>
            <a:off x="2286000" y="264894"/>
            <a:ext cx="4876800" cy="646331"/>
          </a:xfrm>
          <a:prstGeom prst="rect">
            <a:avLst/>
          </a:prstGeom>
          <a:noFill/>
        </p:spPr>
        <p:txBody>
          <a:bodyPr wrap="square" rtlCol="0">
            <a:spAutoFit/>
          </a:bodyPr>
          <a:lstStyle/>
          <a:p>
            <a:pPr algn="ctr"/>
            <a:r>
              <a:rPr lang="vi-VN" dirty="0">
                <a:latin typeface="+mj-lt"/>
              </a:rPr>
              <a:t>ỦY BAN NHÂN DÂN QUẬN LONG BIÊN</a:t>
            </a:r>
          </a:p>
          <a:p>
            <a:pPr algn="ctr"/>
            <a:r>
              <a:rPr lang="vi-VN" b="1" dirty="0">
                <a:latin typeface="+mj-lt"/>
              </a:rPr>
              <a:t>TRƯỜNG MẦM NON </a:t>
            </a:r>
            <a:r>
              <a:rPr lang="en-US" b="1" dirty="0" smtClean="0">
                <a:latin typeface="Times New Roman" panose="02020603050405020304" pitchFamily="18" charset="0"/>
                <a:cs typeface="Times New Roman" panose="02020603050405020304" pitchFamily="18" charset="0"/>
              </a:rPr>
              <a:t>HOA MỘC LAN</a:t>
            </a:r>
            <a:endParaRPr lang="en-US" b="1" dirty="0">
              <a:latin typeface="Times New Roman" panose="02020603050405020304" pitchFamily="18" charset="0"/>
              <a:cs typeface="Times New Roman" panose="02020603050405020304" pitchFamily="18" charset="0"/>
            </a:endParaRPr>
          </a:p>
        </p:txBody>
      </p:sp>
      <p:sp>
        <p:nvSpPr>
          <p:cNvPr id="6" name="Rectangle 5"/>
          <p:cNvSpPr/>
          <p:nvPr/>
        </p:nvSpPr>
        <p:spPr>
          <a:xfrm>
            <a:off x="1877291" y="2536686"/>
            <a:ext cx="5867400"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chemeClr val="tx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BIỆN PHÁP SÁNG TẠO</a:t>
            </a:r>
            <a:endParaRPr lang="en-US" sz="4000" b="1" cap="none" spc="0" dirty="0">
              <a:ln w="11430"/>
              <a:solidFill>
                <a:schemeClr val="tx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7" name="Rectangle 6"/>
          <p:cNvSpPr/>
          <p:nvPr/>
        </p:nvSpPr>
        <p:spPr>
          <a:xfrm>
            <a:off x="1963138" y="3429000"/>
            <a:ext cx="5287025" cy="46166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vi-VN" sz="2400" b="1" cap="all" dirty="0">
                <a:ln w="0"/>
                <a:solidFill>
                  <a:srgbClr val="FF0000"/>
                </a:solidFill>
                <a:effectLst>
                  <a:reflection blurRad="12700" stA="50000" endPos="50000" dist="5000" dir="5400000" sy="-100000" rotWithShape="0"/>
                </a:effectLst>
              </a:rPr>
              <a:t>Xây dựng lớp học hạnh phúc</a:t>
            </a:r>
            <a:endParaRPr lang="en-US" sz="2400" b="1" cap="all" spc="0" dirty="0">
              <a:ln w="0"/>
              <a:solidFill>
                <a:srgbClr val="FF0000"/>
              </a:solidFill>
              <a:effectLst>
                <a:reflection blurRad="12700" stA="50000" endPos="50000" dist="5000" dir="5400000" sy="-100000" rotWithShape="0"/>
              </a:effectLst>
            </a:endParaRPr>
          </a:p>
        </p:txBody>
      </p:sp>
      <p:sp>
        <p:nvSpPr>
          <p:cNvPr id="8" name="TextBox 7"/>
          <p:cNvSpPr txBox="1"/>
          <p:nvPr/>
        </p:nvSpPr>
        <p:spPr>
          <a:xfrm>
            <a:off x="2666999" y="4201886"/>
            <a:ext cx="4686315" cy="1107996"/>
          </a:xfrm>
          <a:prstGeom prst="rect">
            <a:avLst/>
          </a:prstGeom>
          <a:noFill/>
        </p:spPr>
        <p:txBody>
          <a:bodyPr wrap="square" rtlCol="0">
            <a:spAutoFit/>
          </a:bodyPr>
          <a:lstStyle/>
          <a:p>
            <a:r>
              <a:rPr lang="vi-VN" sz="2400" b="1" dirty="0">
                <a:latin typeface="+mj-lt"/>
              </a:rPr>
              <a:t>Đối tượng: </a:t>
            </a:r>
            <a:r>
              <a:rPr lang="en-US" sz="2400" b="1" dirty="0">
                <a:latin typeface="Times New Roman" panose="02020603050405020304" pitchFamily="18" charset="0"/>
                <a:cs typeface="Times New Roman" panose="02020603050405020304" pitchFamily="18" charset="0"/>
              </a:rPr>
              <a:t>NT D1 (24-36 </a:t>
            </a:r>
            <a:r>
              <a:rPr lang="en-US" sz="2400" b="1" dirty="0" err="1">
                <a:latin typeface="Times New Roman" panose="02020603050405020304" pitchFamily="18" charset="0"/>
                <a:cs typeface="Times New Roman" panose="02020603050405020304" pitchFamily="18" charset="0"/>
              </a:rPr>
              <a:t>tháng</a:t>
            </a:r>
            <a:r>
              <a:rPr lang="en-US" sz="2400" b="1" dirty="0">
                <a:latin typeface="Times New Roman" panose="02020603050405020304" pitchFamily="18" charset="0"/>
                <a:cs typeface="Times New Roman" panose="02020603050405020304" pitchFamily="18" charset="0"/>
              </a:rPr>
              <a:t>)</a:t>
            </a:r>
          </a:p>
          <a:p>
            <a:r>
              <a:rPr lang="vi-VN" sz="2400" b="1" dirty="0">
                <a:latin typeface="+mj-lt"/>
              </a:rPr>
              <a:t>Giáo viên: </a:t>
            </a:r>
            <a:r>
              <a:rPr lang="en-US" sz="2400" b="1" dirty="0" err="1" smtClean="0">
                <a:latin typeface="Times New Roman" panose="02020603050405020304" pitchFamily="18" charset="0"/>
                <a:cs typeface="Times New Roman" panose="02020603050405020304" pitchFamily="18" charset="0"/>
              </a:rPr>
              <a:t>Lê</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Ngọc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Hân</a:t>
            </a:r>
            <a:endParaRPr lang="vi-VN" sz="2400" b="1" dirty="0">
              <a:latin typeface="Times New Roman" panose="02020603050405020304" pitchFamily="18" charset="0"/>
              <a:cs typeface="Times New Roman" panose="02020603050405020304" pitchFamily="18" charset="0"/>
            </a:endParaRPr>
          </a:p>
          <a:p>
            <a:endParaRPr lang="en-US" dirty="0"/>
          </a:p>
        </p:txBody>
      </p:sp>
      <p:sp>
        <p:nvSpPr>
          <p:cNvPr id="9" name="TextBox 8"/>
          <p:cNvSpPr txBox="1"/>
          <p:nvPr/>
        </p:nvSpPr>
        <p:spPr>
          <a:xfrm>
            <a:off x="3687048" y="6470073"/>
            <a:ext cx="2247886" cy="369332"/>
          </a:xfrm>
          <a:prstGeom prst="rect">
            <a:avLst/>
          </a:prstGeom>
          <a:noFill/>
        </p:spPr>
        <p:txBody>
          <a:bodyPr wrap="square" rtlCol="0">
            <a:spAutoFit/>
          </a:bodyPr>
          <a:lstStyle/>
          <a:p>
            <a:r>
              <a:rPr lang="en-US" b="1" dirty="0">
                <a:latin typeface="Times New Roman" pitchFamily="18" charset="0"/>
                <a:cs typeface="Times New Roman" pitchFamily="18" charset="0"/>
              </a:rPr>
              <a:t>Năm </a:t>
            </a:r>
            <a:r>
              <a:rPr lang="en-US" b="1" dirty="0" err="1">
                <a:latin typeface="Times New Roman" pitchFamily="18" charset="0"/>
                <a:cs typeface="Times New Roman" pitchFamily="18" charset="0"/>
              </a:rPr>
              <a:t>học</a:t>
            </a:r>
            <a:r>
              <a:rPr lang="en-US" b="1">
                <a:latin typeface="Times New Roman" pitchFamily="18" charset="0"/>
                <a:cs typeface="Times New Roman" pitchFamily="18" charset="0"/>
              </a:rPr>
              <a:t> </a:t>
            </a:r>
            <a:r>
              <a:rPr lang="en-US" b="1" smtClean="0">
                <a:latin typeface="Times New Roman" pitchFamily="18" charset="0"/>
                <a:cs typeface="Times New Roman" pitchFamily="18" charset="0"/>
              </a:rPr>
              <a:t>2023 </a:t>
            </a:r>
            <a:r>
              <a:rPr lang="en-US" b="1">
                <a:latin typeface="Times New Roman" pitchFamily="18" charset="0"/>
                <a:cs typeface="Times New Roman" pitchFamily="18" charset="0"/>
              </a:rPr>
              <a:t>- </a:t>
            </a:r>
            <a:r>
              <a:rPr lang="en-US" b="1" smtClean="0">
                <a:latin typeface="Times New Roman" pitchFamily="18" charset="0"/>
                <a:cs typeface="Times New Roman" pitchFamily="18" charset="0"/>
              </a:rPr>
              <a:t>2024</a:t>
            </a:r>
            <a:endParaRPr lang="en-US" b="1" dirty="0">
              <a:latin typeface="Times New Roman" pitchFamily="18" charset="0"/>
              <a:cs typeface="Times New Roman" pitchFamily="18" charset="0"/>
            </a:endParaRPr>
          </a:p>
        </p:txBody>
      </p:sp>
      <p:pic>
        <p:nvPicPr>
          <p:cNvPr id="11" name="Picture 10">
            <a:extLst>
              <a:ext uri="{FF2B5EF4-FFF2-40B4-BE49-F238E27FC236}">
                <a16:creationId xmlns:a16="http://schemas.microsoft.com/office/drawing/2014/main" id="{6479D051-1947-5F45-3D06-F48797372D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8393" y="960587"/>
            <a:ext cx="1792013" cy="1617907"/>
          </a:xfrm>
          <a:prstGeom prst="rect">
            <a:avLst/>
          </a:prstGeom>
        </p:spPr>
      </p:pic>
    </p:spTree>
    <p:extLst>
      <p:ext uri="{BB962C8B-B14F-4D97-AF65-F5344CB8AC3E}">
        <p14:creationId xmlns:p14="http://schemas.microsoft.com/office/powerpoint/2010/main" val="3854919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p:spPr>
      </p:pic>
      <p:sp>
        <p:nvSpPr>
          <p:cNvPr id="7" name="Rectangle 6"/>
          <p:cNvSpPr/>
          <p:nvPr/>
        </p:nvSpPr>
        <p:spPr>
          <a:xfrm>
            <a:off x="609600" y="-926038"/>
            <a:ext cx="7924800" cy="2554545"/>
          </a:xfrm>
          <a:prstGeom prst="rect">
            <a:avLst/>
          </a:prstGeom>
        </p:spPr>
        <p:txBody>
          <a:bodyPr wrap="square">
            <a:spAutoFit/>
          </a:bodyPr>
          <a:lstStyle/>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p:txBody>
      </p:sp>
      <p:sp>
        <p:nvSpPr>
          <p:cNvPr id="3" name="Rectangle 2"/>
          <p:cNvSpPr/>
          <p:nvPr/>
        </p:nvSpPr>
        <p:spPr>
          <a:xfrm>
            <a:off x="609600" y="1608323"/>
            <a:ext cx="7924800" cy="1477328"/>
          </a:xfrm>
          <a:prstGeom prst="rect">
            <a:avLst/>
          </a:prstGeom>
        </p:spPr>
        <p:txBody>
          <a:bodyPr wrap="square">
            <a:spAutoFit/>
          </a:bodyPr>
          <a:lstStyle/>
          <a:p>
            <a:endParaRPr lang="vi-VN" dirty="0">
              <a:latin typeface="Times New Roman" pitchFamily="18" charset="0"/>
              <a:cs typeface="Times New Roman" pitchFamily="18" charset="0"/>
            </a:endParaRPr>
          </a:p>
          <a:p>
            <a:endParaRPr lang="vi-VN" dirty="0">
              <a:latin typeface="Times New Roman" pitchFamily="18" charset="0"/>
              <a:cs typeface="Times New Roman" pitchFamily="18" charset="0"/>
            </a:endParaRPr>
          </a:p>
          <a:p>
            <a:endParaRPr lang="vi-VN" dirty="0">
              <a:latin typeface="Times New Roman" pitchFamily="18" charset="0"/>
              <a:cs typeface="Times New Roman" pitchFamily="18" charset="0"/>
            </a:endParaRPr>
          </a:p>
          <a:p>
            <a:endParaRPr lang="vi-VN" dirty="0">
              <a:latin typeface="Times New Roman" pitchFamily="18" charset="0"/>
              <a:cs typeface="Times New Roman" pitchFamily="18" charset="0"/>
            </a:endParaRPr>
          </a:p>
          <a:p>
            <a:endParaRPr lang="vi-VN" dirty="0">
              <a:latin typeface="Times New Roman" pitchFamily="18" charset="0"/>
              <a:cs typeface="Times New Roman" pitchFamily="18" charset="0"/>
            </a:endParaRPr>
          </a:p>
        </p:txBody>
      </p:sp>
      <p:sp>
        <p:nvSpPr>
          <p:cNvPr id="14" name="TextBox 13"/>
          <p:cNvSpPr txBox="1"/>
          <p:nvPr/>
        </p:nvSpPr>
        <p:spPr>
          <a:xfrm>
            <a:off x="665018" y="1566162"/>
            <a:ext cx="7869382" cy="400110"/>
          </a:xfrm>
          <a:prstGeom prst="rect">
            <a:avLst/>
          </a:prstGeom>
          <a:noFill/>
        </p:spPr>
        <p:txBody>
          <a:bodyPr wrap="square" rtlCol="0">
            <a:spAutoFit/>
          </a:bodyPr>
          <a:lstStyle/>
          <a:p>
            <a:r>
              <a:rPr lang="en-US" sz="2000" b="1" i="1" dirty="0">
                <a:latin typeface="Times New Roman" pitchFamily="18" charset="0"/>
                <a:cs typeface="Times New Roman" pitchFamily="18" charset="0"/>
              </a:rPr>
              <a:t>2. </a:t>
            </a:r>
            <a:r>
              <a:rPr lang="en-US" sz="2000" b="1" i="1" dirty="0" err="1">
                <a:latin typeface="Times New Roman" pitchFamily="18" charset="0"/>
                <a:cs typeface="Times New Roman" pitchFamily="18" charset="0"/>
              </a:rPr>
              <a:t>Tạo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mối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quan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hệ</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mật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thiết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giữa</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cô</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và</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trẻ</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để</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xây</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dựng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niềm</a:t>
            </a:r>
            <a:r>
              <a:rPr lang="en-US" sz="2000" b="1" i="1" dirty="0">
                <a:latin typeface="Times New Roman" pitchFamily="18" charset="0"/>
                <a:cs typeface="Times New Roman" pitchFamily="18" charset="0"/>
              </a:rPr>
              <a:t> tin ở </a:t>
            </a:r>
            <a:r>
              <a:rPr lang="en-US" sz="2000" b="1" i="1" dirty="0" err="1">
                <a:latin typeface="Times New Roman" pitchFamily="18" charset="0"/>
                <a:cs typeface="Times New Roman" pitchFamily="18" charset="0"/>
              </a:rPr>
              <a:t>trẻ</a:t>
            </a:r>
            <a:r>
              <a:rPr lang="vi-VN" sz="2000" b="1" i="1" dirty="0">
                <a:latin typeface="Times New Roman" pitchFamily="18" charset="0"/>
                <a:cs typeface="Times New Roman" pitchFamily="18" charset="0"/>
              </a:rPr>
              <a:t>.</a:t>
            </a:r>
          </a:p>
        </p:txBody>
      </p:sp>
      <p:sp>
        <p:nvSpPr>
          <p:cNvPr id="17" name="TextBox 16"/>
          <p:cNvSpPr txBox="1"/>
          <p:nvPr/>
        </p:nvSpPr>
        <p:spPr>
          <a:xfrm>
            <a:off x="4952999" y="6006534"/>
            <a:ext cx="3138351" cy="276999"/>
          </a:xfrm>
          <a:prstGeom prst="rect">
            <a:avLst/>
          </a:prstGeom>
          <a:noFill/>
        </p:spPr>
        <p:txBody>
          <a:bodyPr wrap="square" rtlCol="0">
            <a:spAutoFit/>
          </a:bodyPr>
          <a:lstStyle/>
          <a:p>
            <a:r>
              <a:rPr lang="vi-VN" sz="1200" b="1" dirty="0">
                <a:latin typeface="+mj-lt"/>
              </a:rPr>
              <a:t>Cô luôn cười thân thiện, gần gũi trẻ</a:t>
            </a:r>
            <a:endParaRPr lang="en-US" sz="1200" b="1" dirty="0">
              <a:latin typeface="+mj-lt"/>
            </a:endParaRPr>
          </a:p>
        </p:txBody>
      </p:sp>
      <p:sp>
        <p:nvSpPr>
          <p:cNvPr id="19" name="TextBox 18"/>
          <p:cNvSpPr txBox="1"/>
          <p:nvPr/>
        </p:nvSpPr>
        <p:spPr>
          <a:xfrm>
            <a:off x="648789" y="6046396"/>
            <a:ext cx="2971800" cy="276999"/>
          </a:xfrm>
          <a:prstGeom prst="rect">
            <a:avLst/>
          </a:prstGeom>
          <a:noFill/>
        </p:spPr>
        <p:txBody>
          <a:bodyPr wrap="square" rtlCol="0">
            <a:spAutoFit/>
          </a:bodyPr>
          <a:lstStyle/>
          <a:p>
            <a:r>
              <a:rPr lang="vi-VN" sz="1200" b="1" dirty="0">
                <a:latin typeface="+mj-lt"/>
              </a:rPr>
              <a:t>Ảnh trang trí môi trường đẹp, hấp dẫn trẻ</a:t>
            </a:r>
            <a:endParaRPr lang="en-US" sz="1200" b="1" dirty="0">
              <a:latin typeface="+mj-lt"/>
            </a:endParaRPr>
          </a:p>
        </p:txBody>
      </p:sp>
      <p:sp>
        <p:nvSpPr>
          <p:cNvPr id="9" name="Rectangle 8"/>
          <p:cNvSpPr/>
          <p:nvPr/>
        </p:nvSpPr>
        <p:spPr>
          <a:xfrm>
            <a:off x="557599" y="2506826"/>
            <a:ext cx="7885611" cy="3384068"/>
          </a:xfrm>
          <a:prstGeom prst="rect">
            <a:avLst/>
          </a:prstGeom>
        </p:spPr>
        <p:txBody>
          <a:bodyPr wrap="square">
            <a:spAutoFit/>
          </a:bodyPr>
          <a:lstStyle/>
          <a:p>
            <a:pPr algn="just">
              <a:lnSpc>
                <a:spcPct val="120000"/>
              </a:lnSpc>
              <a:spcAft>
                <a:spcPts val="1950"/>
              </a:spcAft>
            </a:pPr>
            <a:r>
              <a:rPr lang="en-US" sz="2000" dirty="0" err="1">
                <a:solidFill>
                  <a:srgbClr val="222222"/>
                </a:solidFill>
                <a:latin typeface="Times New Roman" panose="02020603050405020304" pitchFamily="18" charset="0"/>
                <a:ea typeface="Times New Roman" panose="02020603050405020304" pitchFamily="18" charset="0"/>
              </a:rPr>
              <a:t>Đây</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là</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môi</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trường</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ẩn</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không</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sờ</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thấy</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như</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môi</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trường</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vật</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chất</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nhưng</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lại</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dễ</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dàng</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cảm</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nhận</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được</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vì</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đó</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là</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không</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gian</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chứa</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đầy</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cảm</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xúc</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Trong</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môi</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trường</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trẻ</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tham</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gia</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nhiều</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hoạt</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động</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khác</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nhau</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rơi</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vào</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các</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tình</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huống</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khác</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nhau</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với</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các</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mối</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quan</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hệ</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khác</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nhau</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và</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đó</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cũng</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là</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bấy</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nhiêu</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lần</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tạo</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nên</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các</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cung</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bậc</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cảm</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xúc</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đa</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dạng</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đôi</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khi</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đối</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lập</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Tạo</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môi</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trường</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có</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bầu</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không</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khí</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thân</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thiện</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cởi</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mở</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để</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nhận</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biết</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và</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giúp</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trẻ</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vượt</a:t>
            </a:r>
            <a:r>
              <a:rPr lang="en-US" sz="2000" dirty="0">
                <a:solidFill>
                  <a:srgbClr val="222222"/>
                </a:solidFill>
                <a:latin typeface="Times New Roman" panose="02020603050405020304" pitchFamily="18" charset="0"/>
                <a:ea typeface="Times New Roman" panose="02020603050405020304" pitchFamily="18" charset="0"/>
              </a:rPr>
              <a:t> qua </a:t>
            </a:r>
            <a:r>
              <a:rPr lang="en-US" sz="2000" dirty="0" err="1">
                <a:solidFill>
                  <a:srgbClr val="222222"/>
                </a:solidFill>
                <a:latin typeface="Times New Roman" panose="02020603050405020304" pitchFamily="18" charset="0"/>
                <a:ea typeface="Times New Roman" panose="02020603050405020304" pitchFamily="18" charset="0"/>
              </a:rPr>
              <a:t>những</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khó</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khăn</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khi</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rơi</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vào</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các</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trạng</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thái</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cảm</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xúc</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tiêu</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cực</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cũng</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như</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sẵn</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sàng</a:t>
            </a:r>
            <a:r>
              <a:rPr lang="en-US" sz="2000" dirty="0">
                <a:solidFill>
                  <a:srgbClr val="222222"/>
                </a:solidFill>
                <a:latin typeface="Times New Roman" panose="02020603050405020304" pitchFamily="18" charset="0"/>
                <a:ea typeface="Times New Roman" panose="02020603050405020304" pitchFamily="18" charset="0"/>
              </a:rPr>
              <a:t> chia </a:t>
            </a:r>
            <a:r>
              <a:rPr lang="en-US" sz="2000" dirty="0" err="1">
                <a:solidFill>
                  <a:srgbClr val="222222"/>
                </a:solidFill>
                <a:latin typeface="Times New Roman" panose="02020603050405020304" pitchFamily="18" charset="0"/>
                <a:ea typeface="Times New Roman" panose="02020603050405020304" pitchFamily="18" charset="0"/>
              </a:rPr>
              <a:t>sẻ</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khi</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trẻ</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có</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tâm</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trạng</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vui</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vẻ</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phấn</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khởi</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giúp</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trẻ</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tự</a:t>
            </a:r>
            <a:r>
              <a:rPr lang="en-US" sz="2000" dirty="0">
                <a:solidFill>
                  <a:srgbClr val="222222"/>
                </a:solidFill>
                <a:latin typeface="Times New Roman" panose="02020603050405020304" pitchFamily="18" charset="0"/>
                <a:ea typeface="Times New Roman" panose="02020603050405020304" pitchFamily="18" charset="0"/>
              </a:rPr>
              <a:t> tin </a:t>
            </a:r>
            <a:r>
              <a:rPr lang="en-US" sz="2000" dirty="0" err="1">
                <a:solidFill>
                  <a:srgbClr val="222222"/>
                </a:solidFill>
                <a:latin typeface="Times New Roman" panose="02020603050405020304" pitchFamily="18" charset="0"/>
                <a:ea typeface="Times New Roman" panose="02020603050405020304" pitchFamily="18" charset="0"/>
              </a:rPr>
              <a:t>vào</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bản</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thân</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hơn</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chủ</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động</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hơn</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dám</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thể</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hiện</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mình</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trong</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mọi</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hoạt</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động</a:t>
            </a:r>
            <a:r>
              <a:rPr lang="en-US" sz="2000" dirty="0">
                <a:solidFill>
                  <a:srgbClr val="222222"/>
                </a:solidFill>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8393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fltVal val="0"/>
                                          </p:val>
                                        </p:tav>
                                        <p:tav tm="100000">
                                          <p:val>
                                            <p:strVal val="#ppt_w"/>
                                          </p:val>
                                        </p:tav>
                                      </p:tavLst>
                                    </p:anim>
                                    <p:anim calcmode="lin" valueType="num">
                                      <p:cBhvr>
                                        <p:cTn id="14" dur="1000" fill="hold"/>
                                        <p:tgtEl>
                                          <p:spTgt spid="17"/>
                                        </p:tgtEl>
                                        <p:attrNameLst>
                                          <p:attrName>ppt_h</p:attrName>
                                        </p:attrNameLst>
                                      </p:cBhvr>
                                      <p:tavLst>
                                        <p:tav tm="0">
                                          <p:val>
                                            <p:fltVal val="0"/>
                                          </p:val>
                                        </p:tav>
                                        <p:tav tm="100000">
                                          <p:val>
                                            <p:strVal val="#ppt_h"/>
                                          </p:val>
                                        </p:tav>
                                      </p:tavLst>
                                    </p:anim>
                                    <p:anim calcmode="lin" valueType="num">
                                      <p:cBhvr>
                                        <p:cTn id="15" dur="1000" fill="hold"/>
                                        <p:tgtEl>
                                          <p:spTgt spid="17"/>
                                        </p:tgtEl>
                                        <p:attrNameLst>
                                          <p:attrName>style.rotation</p:attrName>
                                        </p:attrNameLst>
                                      </p:cBhvr>
                                      <p:tavLst>
                                        <p:tav tm="0">
                                          <p:val>
                                            <p:fltVal val="90"/>
                                          </p:val>
                                        </p:tav>
                                        <p:tav tm="100000">
                                          <p:val>
                                            <p:fltVal val="0"/>
                                          </p:val>
                                        </p:tav>
                                      </p:tavLst>
                                    </p:anim>
                                    <p:animEffect transition="in" filter="fade">
                                      <p:cBhvr>
                                        <p:cTn id="1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63" y="-24016"/>
            <a:ext cx="9143999" cy="6858000"/>
          </a:xfrm>
        </p:spPr>
      </p:pic>
      <p:sp>
        <p:nvSpPr>
          <p:cNvPr id="7" name="Rectangle 6"/>
          <p:cNvSpPr/>
          <p:nvPr/>
        </p:nvSpPr>
        <p:spPr>
          <a:xfrm>
            <a:off x="609600" y="-926038"/>
            <a:ext cx="7924800" cy="2554545"/>
          </a:xfrm>
          <a:prstGeom prst="rect">
            <a:avLst/>
          </a:prstGeom>
        </p:spPr>
        <p:txBody>
          <a:bodyPr wrap="square">
            <a:spAutoFit/>
          </a:bodyPr>
          <a:lstStyle/>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p:txBody>
      </p:sp>
      <p:sp>
        <p:nvSpPr>
          <p:cNvPr id="3" name="Rectangle 2"/>
          <p:cNvSpPr/>
          <p:nvPr/>
        </p:nvSpPr>
        <p:spPr>
          <a:xfrm>
            <a:off x="609600" y="1608323"/>
            <a:ext cx="7924800" cy="1477328"/>
          </a:xfrm>
          <a:prstGeom prst="rect">
            <a:avLst/>
          </a:prstGeom>
        </p:spPr>
        <p:txBody>
          <a:bodyPr wrap="square">
            <a:spAutoFit/>
          </a:bodyPr>
          <a:lstStyle/>
          <a:p>
            <a:endParaRPr lang="vi-VN" dirty="0">
              <a:latin typeface="Times New Roman" pitchFamily="18" charset="0"/>
              <a:cs typeface="Times New Roman" pitchFamily="18" charset="0"/>
            </a:endParaRPr>
          </a:p>
          <a:p>
            <a:endParaRPr lang="vi-VN" dirty="0">
              <a:latin typeface="Times New Roman" pitchFamily="18" charset="0"/>
              <a:cs typeface="Times New Roman" pitchFamily="18" charset="0"/>
            </a:endParaRPr>
          </a:p>
          <a:p>
            <a:endParaRPr lang="vi-VN" dirty="0">
              <a:latin typeface="Times New Roman" pitchFamily="18" charset="0"/>
              <a:cs typeface="Times New Roman" pitchFamily="18" charset="0"/>
            </a:endParaRPr>
          </a:p>
          <a:p>
            <a:endParaRPr lang="vi-VN" dirty="0">
              <a:latin typeface="Times New Roman" pitchFamily="18" charset="0"/>
              <a:cs typeface="Times New Roman" pitchFamily="18" charset="0"/>
            </a:endParaRPr>
          </a:p>
          <a:p>
            <a:endParaRPr lang="vi-VN" dirty="0">
              <a:latin typeface="Times New Roman" pitchFamily="18" charset="0"/>
              <a:cs typeface="Times New Roman" pitchFamily="18" charset="0"/>
            </a:endParaRPr>
          </a:p>
        </p:txBody>
      </p:sp>
      <p:sp>
        <p:nvSpPr>
          <p:cNvPr id="14" name="TextBox 13"/>
          <p:cNvSpPr txBox="1"/>
          <p:nvPr/>
        </p:nvSpPr>
        <p:spPr>
          <a:xfrm>
            <a:off x="665018" y="1566162"/>
            <a:ext cx="7869382" cy="400110"/>
          </a:xfrm>
          <a:prstGeom prst="rect">
            <a:avLst/>
          </a:prstGeom>
          <a:noFill/>
        </p:spPr>
        <p:txBody>
          <a:bodyPr wrap="square" rtlCol="0">
            <a:spAutoFit/>
          </a:bodyPr>
          <a:lstStyle/>
          <a:p>
            <a:r>
              <a:rPr lang="en-US" sz="2000" b="1" i="1" dirty="0">
                <a:latin typeface="Times New Roman" pitchFamily="18" charset="0"/>
                <a:cs typeface="Times New Roman" pitchFamily="18" charset="0"/>
              </a:rPr>
              <a:t>2. </a:t>
            </a:r>
            <a:r>
              <a:rPr lang="en-US" sz="2000" b="1" i="1" dirty="0" err="1">
                <a:latin typeface="Times New Roman" pitchFamily="18" charset="0"/>
                <a:cs typeface="Times New Roman" pitchFamily="18" charset="0"/>
              </a:rPr>
              <a:t>Tạo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mối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quan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hệ</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mật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thiết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giữa</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cô</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và</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trẻ</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để</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xây</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dựng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niềm</a:t>
            </a:r>
            <a:r>
              <a:rPr lang="en-US" sz="2000" b="1" i="1" dirty="0">
                <a:latin typeface="Times New Roman" pitchFamily="18" charset="0"/>
                <a:cs typeface="Times New Roman" pitchFamily="18" charset="0"/>
              </a:rPr>
              <a:t> tin ở </a:t>
            </a:r>
            <a:r>
              <a:rPr lang="en-US" sz="2000" b="1" i="1" dirty="0" err="1">
                <a:latin typeface="Times New Roman" pitchFamily="18" charset="0"/>
                <a:cs typeface="Times New Roman" pitchFamily="18" charset="0"/>
              </a:rPr>
              <a:t>trẻ</a:t>
            </a:r>
            <a:r>
              <a:rPr lang="vi-VN" sz="2000" b="1" i="1" dirty="0">
                <a:latin typeface="Times New Roman" pitchFamily="18" charset="0"/>
                <a:cs typeface="Times New Roman" pitchFamily="18" charset="0"/>
              </a:rPr>
              <a:t>.</a:t>
            </a:r>
          </a:p>
        </p:txBody>
      </p:sp>
      <p:sp>
        <p:nvSpPr>
          <p:cNvPr id="9" name="Rectangle 8"/>
          <p:cNvSpPr/>
          <p:nvPr/>
        </p:nvSpPr>
        <p:spPr>
          <a:xfrm>
            <a:off x="557599" y="2506826"/>
            <a:ext cx="7885611" cy="3170099"/>
          </a:xfrm>
          <a:prstGeom prst="rect">
            <a:avLst/>
          </a:prstGeom>
        </p:spPr>
        <p:txBody>
          <a:bodyPr wrap="square">
            <a:spAutoFit/>
          </a:bodyPr>
          <a:lstStyle/>
          <a:p>
            <a:pPr algn="just"/>
            <a:r>
              <a:rPr lang="vi-VN" sz="2000" dirty="0">
                <a:latin typeface="Times New Roman" panose="02020603050405020304" pitchFamily="18" charset="0"/>
                <a:cs typeface="Times New Roman" panose="02020603050405020304" pitchFamily="18" charset="0"/>
              </a:rPr>
              <a:t>- Trong những ngày đầu đến trường, giáo viên tạo môi trường lớp phải sạch sẽ, đẹp và hấp dẫn để thu hút trẻ.</a:t>
            </a:r>
            <a:endParaRPr lang="en-US" sz="2000" dirty="0">
              <a:latin typeface="Times New Roman" panose="02020603050405020304" pitchFamily="18" charset="0"/>
              <a:cs typeface="Times New Roman" panose="02020603050405020304" pitchFamily="18" charset="0"/>
            </a:endParaRPr>
          </a:p>
          <a:p>
            <a:pPr algn="just"/>
            <a:r>
              <a:rPr lang="vi-VN" sz="2000" dirty="0">
                <a:latin typeface="Times New Roman" panose="02020603050405020304" pitchFamily="18" charset="0"/>
                <a:cs typeface="Times New Roman" panose="02020603050405020304" pitchFamily="18" charset="0"/>
              </a:rPr>
              <a:t>- Giáo viên đón trẻ bằng nụ cười thân thiện, nhiệt tình để trẻ có cảm giác gần gũi. Luôn tạo cho trẻ ấn tượng tốt ngay từ ngày đầu trẻ đến lớp.</a:t>
            </a:r>
            <a:endParaRPr lang="en-US" sz="2000" dirty="0">
              <a:latin typeface="Times New Roman" panose="02020603050405020304" pitchFamily="18" charset="0"/>
              <a:cs typeface="Times New Roman" panose="02020603050405020304" pitchFamily="18" charset="0"/>
            </a:endParaRPr>
          </a:p>
          <a:p>
            <a:pPr algn="just"/>
            <a:r>
              <a:rPr lang="vi-VN" sz="2000" dirty="0">
                <a:latin typeface="Times New Roman" panose="02020603050405020304" pitchFamily="18" charset="0"/>
                <a:cs typeface="Times New Roman" panose="02020603050405020304" pitchFamily="18" charset="0"/>
              </a:rPr>
              <a:t>- Giờ trò chuyện  buổi chiều sẽ hứa hẹn nhiều hoạt động hấp dẫn vào ngày mai để trẻ mong đợi và thích được đến lớp.</a:t>
            </a:r>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T</a:t>
            </a:r>
            <a:r>
              <a:rPr lang="en-US" sz="2000" dirty="0">
                <a:latin typeface="Times New Roman" panose="02020603050405020304" pitchFamily="18" charset="0"/>
                <a:cs typeface="Times New Roman" panose="02020603050405020304" pitchFamily="18" charset="0"/>
              </a:rPr>
              <a:t>ổ </a:t>
            </a:r>
            <a:r>
              <a:rPr lang="en-US" sz="2000" dirty="0" err="1">
                <a:latin typeface="Times New Roman" panose="02020603050405020304" pitchFamily="18" charset="0"/>
                <a:cs typeface="Times New Roman" panose="02020603050405020304" pitchFamily="18" charset="0"/>
              </a:rPr>
              <a:t>chức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vi-VN" sz="2000" dirty="0">
                <a:latin typeface="Times New Roman" panose="02020603050405020304" pitchFamily="18" charset="0"/>
                <a:cs typeface="Times New Roman" panose="02020603050405020304" pitchFamily="18" charset="0"/>
              </a:rPr>
              <a:t> hoạt động học, hoạt động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vật</a:t>
            </a:r>
            <a:r>
              <a:rPr lang="en-US" sz="2000" dirty="0">
                <a:latin typeface="Times New Roman" panose="02020603050405020304" pitchFamily="18" charset="0"/>
                <a:cs typeface="Times New Roman" panose="02020603050405020304" pitchFamily="18" charset="0"/>
              </a:rPr>
              <a:t>,</a:t>
            </a:r>
            <a:r>
              <a:rPr lang="vi-VN" sz="2000" dirty="0">
                <a:latin typeface="Times New Roman" panose="02020603050405020304" pitchFamily="18" charset="0"/>
                <a:cs typeface="Times New Roman" panose="02020603050405020304" pitchFamily="18" charset="0"/>
              </a:rPr>
              <a:t> hoạt động trải nghiệm,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trò</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lớp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nắm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bắt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nội</a:t>
            </a:r>
            <a:r>
              <a:rPr lang="en-US" sz="2000" dirty="0">
                <a:latin typeface="Times New Roman" panose="02020603050405020304" pitchFamily="18" charset="0"/>
                <a:cs typeface="Times New Roman" panose="02020603050405020304" pitchFamily="18" charset="0"/>
              </a:rPr>
              <a:t> dung. </a:t>
            </a:r>
          </a:p>
          <a:p>
            <a:pPr algn="just"/>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G</a:t>
            </a:r>
            <a:r>
              <a:rPr lang="en-US" sz="2000" dirty="0" err="1">
                <a:latin typeface="Times New Roman" panose="02020603050405020304" pitchFamily="18" charset="0"/>
                <a:cs typeface="Times New Roman" panose="02020603050405020304" pitchFamily="18" charset="0"/>
              </a:rPr>
              <a:t>iúp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ngoài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ngoài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lớp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khỏi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lớp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bạn</a:t>
            </a:r>
            <a:r>
              <a:rPr lang="en-US"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75776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834" y="-26126"/>
            <a:ext cx="9178834" cy="6884126"/>
          </a:xfrm>
        </p:spPr>
      </p:pic>
      <p:sp>
        <p:nvSpPr>
          <p:cNvPr id="7" name="Rectangle 6"/>
          <p:cNvSpPr/>
          <p:nvPr/>
        </p:nvSpPr>
        <p:spPr>
          <a:xfrm>
            <a:off x="609600" y="-926038"/>
            <a:ext cx="7924800" cy="2554545"/>
          </a:xfrm>
          <a:prstGeom prst="rect">
            <a:avLst/>
          </a:prstGeom>
        </p:spPr>
        <p:txBody>
          <a:bodyPr wrap="square">
            <a:spAutoFit/>
          </a:bodyPr>
          <a:lstStyle/>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p:txBody>
      </p:sp>
      <p:sp>
        <p:nvSpPr>
          <p:cNvPr id="3" name="Rectangle 2"/>
          <p:cNvSpPr/>
          <p:nvPr/>
        </p:nvSpPr>
        <p:spPr>
          <a:xfrm>
            <a:off x="609600" y="1608323"/>
            <a:ext cx="7924800" cy="1477328"/>
          </a:xfrm>
          <a:prstGeom prst="rect">
            <a:avLst/>
          </a:prstGeom>
        </p:spPr>
        <p:txBody>
          <a:bodyPr wrap="square">
            <a:spAutoFit/>
          </a:bodyPr>
          <a:lstStyle/>
          <a:p>
            <a:endParaRPr lang="vi-VN" dirty="0">
              <a:latin typeface="Times New Roman" pitchFamily="18" charset="0"/>
              <a:cs typeface="Times New Roman" pitchFamily="18" charset="0"/>
            </a:endParaRPr>
          </a:p>
          <a:p>
            <a:endParaRPr lang="vi-VN" dirty="0">
              <a:latin typeface="Times New Roman" pitchFamily="18" charset="0"/>
              <a:cs typeface="Times New Roman" pitchFamily="18" charset="0"/>
            </a:endParaRPr>
          </a:p>
          <a:p>
            <a:endParaRPr lang="vi-VN" dirty="0">
              <a:latin typeface="Times New Roman" pitchFamily="18" charset="0"/>
              <a:cs typeface="Times New Roman" pitchFamily="18" charset="0"/>
            </a:endParaRPr>
          </a:p>
          <a:p>
            <a:endParaRPr lang="vi-VN" dirty="0">
              <a:latin typeface="Times New Roman" pitchFamily="18" charset="0"/>
              <a:cs typeface="Times New Roman" pitchFamily="18" charset="0"/>
            </a:endParaRPr>
          </a:p>
          <a:p>
            <a:endParaRPr lang="vi-VN" dirty="0">
              <a:latin typeface="Times New Roman" pitchFamily="18" charset="0"/>
              <a:cs typeface="Times New Roman" pitchFamily="18" charset="0"/>
            </a:endParaRPr>
          </a:p>
        </p:txBody>
      </p:sp>
      <p:sp>
        <p:nvSpPr>
          <p:cNvPr id="11" name="Rounded Rectangle 10"/>
          <p:cNvSpPr/>
          <p:nvPr/>
        </p:nvSpPr>
        <p:spPr>
          <a:xfrm>
            <a:off x="624840" y="1998824"/>
            <a:ext cx="3511731" cy="181492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ổ </a:t>
            </a:r>
            <a:r>
              <a:rPr lang="en-US"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các</a:t>
            </a:r>
            <a:r>
              <a:rPr lang="vi-VN"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hoạt động học,</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hoạt động </a:t>
            </a:r>
            <a:r>
              <a:rPr lang="en-US"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vi-VN"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hoạt động trải nghiệm,</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trò</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lớp</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nắm</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bắt</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thích</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dung. </a:t>
            </a:r>
            <a:endParaRPr lang="en-US" dirty="0">
              <a:solidFill>
                <a:schemeClr val="bg1"/>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14" name="TextBox 13"/>
          <p:cNvSpPr txBox="1"/>
          <p:nvPr/>
        </p:nvSpPr>
        <p:spPr>
          <a:xfrm>
            <a:off x="665018" y="955552"/>
            <a:ext cx="7869382" cy="400110"/>
          </a:xfrm>
          <a:prstGeom prst="rect">
            <a:avLst/>
          </a:prstGeom>
          <a:noFill/>
        </p:spPr>
        <p:txBody>
          <a:bodyPr wrap="square" rtlCol="0">
            <a:spAutoFit/>
          </a:bodyPr>
          <a:lstStyle/>
          <a:p>
            <a:r>
              <a:rPr lang="en-US" sz="2000" b="1" i="1" dirty="0">
                <a:latin typeface="Times New Roman" pitchFamily="18" charset="0"/>
                <a:cs typeface="Times New Roman" pitchFamily="18" charset="0"/>
              </a:rPr>
              <a:t>2. </a:t>
            </a:r>
            <a:r>
              <a:rPr lang="en-US" sz="2000" b="1" i="1" dirty="0" err="1">
                <a:latin typeface="Times New Roman" pitchFamily="18" charset="0"/>
                <a:cs typeface="Times New Roman" pitchFamily="18" charset="0"/>
              </a:rPr>
              <a:t>Tạo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mối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quan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hệ</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mật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thiết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giữa</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cô</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và</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trẻ</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để</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xây</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dựng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niềm</a:t>
            </a:r>
            <a:r>
              <a:rPr lang="en-US" sz="2000" b="1" i="1" dirty="0">
                <a:latin typeface="Times New Roman" pitchFamily="18" charset="0"/>
                <a:cs typeface="Times New Roman" pitchFamily="18" charset="0"/>
              </a:rPr>
              <a:t> tin ở </a:t>
            </a:r>
            <a:r>
              <a:rPr lang="en-US" sz="2000" b="1" i="1" dirty="0" err="1">
                <a:latin typeface="Times New Roman" pitchFamily="18" charset="0"/>
                <a:cs typeface="Times New Roman" pitchFamily="18" charset="0"/>
              </a:rPr>
              <a:t>trẻ</a:t>
            </a:r>
            <a:r>
              <a:rPr lang="vi-VN" sz="2000" b="1" i="1" dirty="0">
                <a:latin typeface="Times New Roman" pitchFamily="18" charset="0"/>
                <a:cs typeface="Times New Roman" pitchFamily="18" charset="0"/>
              </a:rPr>
              <a:t>.</a:t>
            </a:r>
          </a:p>
        </p:txBody>
      </p:sp>
      <p:pic>
        <p:nvPicPr>
          <p:cNvPr id="9" name="Picture 8">
            <a:extLst>
              <a:ext uri="{FF2B5EF4-FFF2-40B4-BE49-F238E27FC236}">
                <a16:creationId xmlns:a16="http://schemas.microsoft.com/office/drawing/2014/main" id="{3D1E4AE4-8383-F37A-2054-50AE2CBDE1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861" y="3974676"/>
            <a:ext cx="3428412" cy="2154239"/>
          </a:xfrm>
          <a:prstGeom prst="rect">
            <a:avLst/>
          </a:prstGeom>
        </p:spPr>
      </p:pic>
      <p:pic>
        <p:nvPicPr>
          <p:cNvPr id="12" name="Picture 11">
            <a:extLst>
              <a:ext uri="{FF2B5EF4-FFF2-40B4-BE49-F238E27FC236}">
                <a16:creationId xmlns:a16="http://schemas.microsoft.com/office/drawing/2014/main" id="{92412AA2-E735-C8F3-01BE-79C8598BA8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2811" y="3974677"/>
            <a:ext cx="3704341" cy="2154239"/>
          </a:xfrm>
          <a:prstGeom prst="rect">
            <a:avLst/>
          </a:prstGeom>
        </p:spPr>
      </p:pic>
      <p:pic>
        <p:nvPicPr>
          <p:cNvPr id="15" name="Picture 14">
            <a:extLst>
              <a:ext uri="{FF2B5EF4-FFF2-40B4-BE49-F238E27FC236}">
                <a16:creationId xmlns:a16="http://schemas.microsoft.com/office/drawing/2014/main" id="{412A1D85-D5D6-34C8-7DB4-7C68AC3CB5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32812" y="1998825"/>
            <a:ext cx="3704341" cy="1975852"/>
          </a:xfrm>
          <a:prstGeom prst="rect">
            <a:avLst/>
          </a:prstGeom>
        </p:spPr>
      </p:pic>
    </p:spTree>
    <p:extLst>
      <p:ext uri="{BB962C8B-B14F-4D97-AF65-F5344CB8AC3E}">
        <p14:creationId xmlns:p14="http://schemas.microsoft.com/office/powerpoint/2010/main" val="214682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834" y="-26126"/>
            <a:ext cx="9178834" cy="6884126"/>
          </a:xfrm>
        </p:spPr>
      </p:pic>
      <p:sp>
        <p:nvSpPr>
          <p:cNvPr id="7" name="Rectangle 6"/>
          <p:cNvSpPr/>
          <p:nvPr/>
        </p:nvSpPr>
        <p:spPr>
          <a:xfrm>
            <a:off x="609600" y="-926038"/>
            <a:ext cx="7924800" cy="2554545"/>
          </a:xfrm>
          <a:prstGeom prst="rect">
            <a:avLst/>
          </a:prstGeom>
        </p:spPr>
        <p:txBody>
          <a:bodyPr wrap="square">
            <a:spAutoFit/>
          </a:bodyPr>
          <a:lstStyle/>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p:txBody>
      </p:sp>
      <p:sp>
        <p:nvSpPr>
          <p:cNvPr id="3" name="Rectangle 2"/>
          <p:cNvSpPr/>
          <p:nvPr/>
        </p:nvSpPr>
        <p:spPr>
          <a:xfrm>
            <a:off x="609600" y="1608323"/>
            <a:ext cx="7924800" cy="1477328"/>
          </a:xfrm>
          <a:prstGeom prst="rect">
            <a:avLst/>
          </a:prstGeom>
        </p:spPr>
        <p:txBody>
          <a:bodyPr wrap="square">
            <a:spAutoFit/>
          </a:bodyPr>
          <a:lstStyle/>
          <a:p>
            <a:endParaRPr lang="vi-VN" dirty="0">
              <a:latin typeface="Times New Roman" pitchFamily="18" charset="0"/>
              <a:cs typeface="Times New Roman" pitchFamily="18" charset="0"/>
            </a:endParaRPr>
          </a:p>
          <a:p>
            <a:endParaRPr lang="vi-VN" dirty="0">
              <a:latin typeface="Times New Roman" pitchFamily="18" charset="0"/>
              <a:cs typeface="Times New Roman" pitchFamily="18" charset="0"/>
            </a:endParaRPr>
          </a:p>
          <a:p>
            <a:endParaRPr lang="vi-VN" dirty="0">
              <a:latin typeface="Times New Roman" pitchFamily="18" charset="0"/>
              <a:cs typeface="Times New Roman" pitchFamily="18" charset="0"/>
            </a:endParaRPr>
          </a:p>
          <a:p>
            <a:endParaRPr lang="vi-VN" dirty="0">
              <a:latin typeface="Times New Roman" pitchFamily="18" charset="0"/>
              <a:cs typeface="Times New Roman" pitchFamily="18" charset="0"/>
            </a:endParaRPr>
          </a:p>
          <a:p>
            <a:endParaRPr lang="vi-VN" dirty="0">
              <a:latin typeface="Times New Roman" pitchFamily="18" charset="0"/>
              <a:cs typeface="Times New Roman" pitchFamily="18" charset="0"/>
            </a:endParaRPr>
          </a:p>
        </p:txBody>
      </p:sp>
      <p:sp>
        <p:nvSpPr>
          <p:cNvPr id="11" name="Rounded Rectangle 10"/>
          <p:cNvSpPr/>
          <p:nvPr/>
        </p:nvSpPr>
        <p:spPr>
          <a:xfrm>
            <a:off x="624840" y="2042410"/>
            <a:ext cx="3657600" cy="170331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ea typeface="Times New Roman" panose="02020603050405020304" pitchFamily="18" charset="0"/>
                <a:cs typeface="Times New Roman" panose="02020603050405020304" pitchFamily="18" charset="0"/>
              </a:rPr>
              <a:t>G</a:t>
            </a:r>
            <a:r>
              <a:rPr lang="en-US" dirty="0" err="1">
                <a:latin typeface="Times New Roman" panose="02020603050405020304" pitchFamily="18" charset="0"/>
                <a:ea typeface="Times New Roman" panose="02020603050405020304" pitchFamily="18" charset="0"/>
                <a:cs typeface="Times New Roman" panose="02020603050405020304" pitchFamily="18" charset="0"/>
              </a:rPr>
              <a:t>iúp</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trẻ</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mạnh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dạn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tham</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gia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hoạt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cs typeface="Times New Roman" panose="02020603050405020304" pitchFamily="18" charset="0"/>
              </a:rPr>
              <a:t>động</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ngoài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trời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chơi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chơi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ngoài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lớp</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khỏi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gian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lớp</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cùng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cô</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bạn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VnTime" panose="020B7200000000000000" pitchFamily="34" charset="0"/>
              <a:ea typeface="Times New Roman" panose="02020603050405020304" pitchFamily="18" charset="0"/>
              <a:cs typeface="Times New Roman" panose="02020603050405020304" pitchFamily="18" charset="0"/>
            </a:endParaRPr>
          </a:p>
          <a:p>
            <a:pPr>
              <a:lnSpc>
                <a:spcPct val="120000"/>
              </a:lnSpc>
            </a:pPr>
            <a:endParaRPr lang="en-US" dirty="0">
              <a:solidFill>
                <a:schemeClr val="bg1"/>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14" name="TextBox 13"/>
          <p:cNvSpPr txBox="1"/>
          <p:nvPr/>
        </p:nvSpPr>
        <p:spPr>
          <a:xfrm>
            <a:off x="762000" y="991889"/>
            <a:ext cx="7869382" cy="400110"/>
          </a:xfrm>
          <a:prstGeom prst="rect">
            <a:avLst/>
          </a:prstGeom>
          <a:noFill/>
        </p:spPr>
        <p:txBody>
          <a:bodyPr wrap="square" rtlCol="0">
            <a:spAutoFit/>
          </a:bodyPr>
          <a:lstStyle/>
          <a:p>
            <a:r>
              <a:rPr lang="en-US" sz="2000" b="1" i="1" dirty="0">
                <a:latin typeface="Times New Roman" pitchFamily="18" charset="0"/>
                <a:cs typeface="Times New Roman" pitchFamily="18" charset="0"/>
              </a:rPr>
              <a:t>2. </a:t>
            </a:r>
            <a:r>
              <a:rPr lang="en-US" sz="2000" b="1" i="1" dirty="0" err="1">
                <a:latin typeface="Times New Roman" pitchFamily="18" charset="0"/>
                <a:cs typeface="Times New Roman" pitchFamily="18" charset="0"/>
              </a:rPr>
              <a:t>Tạo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mối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quan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hệ</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mật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thiết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giữa</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cô</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và</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trẻ</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để</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xây</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dựng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niềm</a:t>
            </a:r>
            <a:r>
              <a:rPr lang="en-US" sz="2000" b="1" i="1" dirty="0">
                <a:latin typeface="Times New Roman" pitchFamily="18" charset="0"/>
                <a:cs typeface="Times New Roman" pitchFamily="18" charset="0"/>
              </a:rPr>
              <a:t> tin ở </a:t>
            </a:r>
            <a:r>
              <a:rPr lang="en-US" sz="2000" b="1" i="1" dirty="0" err="1">
                <a:latin typeface="Times New Roman" pitchFamily="18" charset="0"/>
                <a:cs typeface="Times New Roman" pitchFamily="18" charset="0"/>
              </a:rPr>
              <a:t>trẻ</a:t>
            </a:r>
            <a:r>
              <a:rPr lang="vi-VN" sz="2000" b="1" i="1" dirty="0">
                <a:latin typeface="Times New Roman" pitchFamily="18" charset="0"/>
                <a:cs typeface="Times New Roman" pitchFamily="18" charset="0"/>
              </a:rPr>
              <a:t>.</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2110442"/>
            <a:ext cx="4572000" cy="3951218"/>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t="8447" b="11399"/>
          <a:stretch/>
        </p:blipFill>
        <p:spPr>
          <a:xfrm>
            <a:off x="624840" y="3933632"/>
            <a:ext cx="3634409" cy="2133600"/>
          </a:xfrm>
          <a:prstGeom prst="rect">
            <a:avLst/>
          </a:prstGeom>
        </p:spPr>
      </p:pic>
    </p:spTree>
    <p:extLst>
      <p:ext uri="{BB962C8B-B14F-4D97-AF65-F5344CB8AC3E}">
        <p14:creationId xmlns:p14="http://schemas.microsoft.com/office/powerpoint/2010/main" val="43284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6531"/>
            <a:ext cx="9143999" cy="6858000"/>
          </a:xfrm>
        </p:spPr>
      </p:pic>
      <p:sp>
        <p:nvSpPr>
          <p:cNvPr id="7" name="Rectangle 6"/>
          <p:cNvSpPr/>
          <p:nvPr/>
        </p:nvSpPr>
        <p:spPr>
          <a:xfrm>
            <a:off x="609600" y="-926038"/>
            <a:ext cx="7924800" cy="2554545"/>
          </a:xfrm>
          <a:prstGeom prst="rect">
            <a:avLst/>
          </a:prstGeom>
        </p:spPr>
        <p:txBody>
          <a:bodyPr wrap="square">
            <a:spAutoFit/>
          </a:bodyPr>
          <a:lstStyle/>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p:txBody>
      </p:sp>
      <p:sp>
        <p:nvSpPr>
          <p:cNvPr id="3" name="Rectangle 2"/>
          <p:cNvSpPr/>
          <p:nvPr/>
        </p:nvSpPr>
        <p:spPr>
          <a:xfrm>
            <a:off x="609600" y="1828800"/>
            <a:ext cx="7924800" cy="3477875"/>
          </a:xfrm>
          <a:prstGeom prst="rect">
            <a:avLst/>
          </a:prstGeom>
        </p:spPr>
        <p:txBody>
          <a:bodyPr wrap="square">
            <a:spAutoFit/>
          </a:bodyPr>
          <a:lstStyle/>
          <a:p>
            <a:r>
              <a:rPr lang="vi-VN" sz="2000" b="1" dirty="0">
                <a:latin typeface="Times New Roman" panose="02020603050405020304" pitchFamily="18" charset="0"/>
                <a:cs typeface="Times New Roman" panose="02020603050405020304" pitchFamily="18" charset="0"/>
              </a:rPr>
              <a:t>     T</a:t>
            </a:r>
            <a:r>
              <a:rPr lang="en-US" sz="2000" b="1" dirty="0" err="1">
                <a:latin typeface="Times New Roman" panose="02020603050405020304" pitchFamily="18" charset="0"/>
                <a:cs typeface="Times New Roman" panose="02020603050405020304" pitchFamily="18" charset="0"/>
              </a:rPr>
              <a:t>ôi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đã</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sử</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dụng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những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giải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pháp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hiệu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quả</a:t>
            </a:r>
            <a:r>
              <a:rPr lang="en-US" sz="2000" b="1" dirty="0">
                <a:latin typeface="Times New Roman" panose="02020603050405020304" pitchFamily="18" charset="0"/>
                <a:cs typeface="Times New Roman" panose="02020603050405020304" pitchFamily="18" charset="0"/>
              </a:rPr>
              <a:t>: </a:t>
            </a:r>
            <a:endParaRPr lang="vi-VN"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1. </a:t>
            </a:r>
            <a:r>
              <a:rPr lang="en-US" sz="2000" dirty="0" err="1">
                <a:latin typeface="Times New Roman" panose="02020603050405020304" pitchFamily="18" charset="0"/>
                <a:cs typeface="Times New Roman" panose="02020603050405020304" pitchFamily="18" charset="0"/>
              </a:rPr>
              <a:t>Lớp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còn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khóc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lớp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t>
            </a:r>
            <a:r>
              <a:rPr lang="vi-VN" sz="2000" dirty="0">
                <a:latin typeface="Times New Roman" panose="02020603050405020304" pitchFamily="18" charset="0"/>
                <a:cs typeface="Times New Roman" panose="02020603050405020304" pitchFamily="18" charset="0"/>
              </a:rPr>
              <a:t>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nếp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hứng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vui</a:t>
            </a:r>
            <a:r>
              <a:rPr lang="en-US" sz="2000" dirty="0">
                <a:latin typeface="Times New Roman" panose="02020603050405020304" pitchFamily="18" charset="0"/>
                <a:cs typeface="Times New Roman" panose="02020603050405020304" pitchFamily="18" charset="0"/>
              </a:rPr>
              <a:t> v</a:t>
            </a:r>
            <a:r>
              <a:rPr lang="vi-VN" sz="2000" dirty="0">
                <a:latin typeface="Times New Roman" panose="02020603050405020304" pitchFamily="18" charset="0"/>
                <a:cs typeface="Times New Roman" panose="02020603050405020304" pitchFamily="18" charset="0"/>
              </a:rPr>
              <a:t>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lớp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biết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tự</a:t>
            </a:r>
            <a:r>
              <a:rPr lang="en-US" sz="2000" dirty="0">
                <a:latin typeface="Times New Roman" panose="02020603050405020304" pitchFamily="18" charset="0"/>
                <a:cs typeface="Times New Roman" panose="02020603050405020304" pitchFamily="18" charset="0"/>
              </a:rPr>
              <a:t> tin, </a:t>
            </a:r>
            <a:r>
              <a:rPr lang="en-US" sz="2000" dirty="0" err="1">
                <a:latin typeface="Times New Roman" panose="02020603050405020304" pitchFamily="18" charset="0"/>
                <a:cs typeface="Times New Roman" panose="02020603050405020304" pitchFamily="18" charset="0"/>
              </a:rPr>
              <a:t>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a:t>
            </a:r>
            <a:r>
              <a:rPr lang="vi-VN" sz="2000" dirty="0">
                <a:latin typeface="Times New Roman" panose="02020603050405020304" pitchFamily="18" charset="0"/>
                <a:cs typeface="Times New Roman" panose="02020603050405020304" pitchFamily="18" charset="0"/>
              </a:rPr>
              <a:t>ỏe</a:t>
            </a:r>
            <a:r>
              <a:rPr lang="en-US" sz="2000" dirty="0">
                <a:latin typeface="Times New Roman" panose="02020603050405020304" pitchFamily="18" charset="0"/>
                <a:cs typeface="Times New Roman" panose="02020603050405020304" pitchFamily="18" charset="0"/>
              </a:rPr>
              <a:t>, ng</a:t>
            </a:r>
            <a:r>
              <a:rPr lang="vi-VN" sz="2000" dirty="0">
                <a:latin typeface="Times New Roman" panose="02020603050405020304" pitchFamily="18" charset="0"/>
                <a:cs typeface="Times New Roman" panose="02020603050405020304" pitchFamily="18" charset="0"/>
              </a:rPr>
              <a:t>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ngoan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cực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hoạt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động</a:t>
            </a:r>
            <a:r>
              <a:rPr lang="en-US" sz="2000" dirty="0">
                <a:latin typeface="Times New Roman" panose="02020603050405020304" pitchFamily="18" charset="0"/>
                <a:cs typeface="Times New Roman" panose="02020603050405020304" pitchFamily="18" charset="0"/>
              </a:rPr>
              <a:t>. </a:t>
            </a:r>
            <a:endParaRPr lang="vi-VN" sz="2000" dirty="0">
              <a:latin typeface="Times New Roman" panose="02020603050405020304" pitchFamily="18" charset="0"/>
              <a:cs typeface="Times New Roman" panose="02020603050405020304" pitchFamily="18" charset="0"/>
            </a:endParaRPr>
          </a:p>
          <a:p>
            <a:pPr marL="457200" indent="-457200">
              <a:buAutoNum type="arabicPeriod"/>
            </a:pP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2. </a:t>
            </a:r>
            <a:r>
              <a:rPr lang="en-US" sz="2000" dirty="0" err="1">
                <a:latin typeface="Times New Roman" panose="02020603050405020304" pitchFamily="18" charset="0"/>
                <a:cs typeface="Times New Roman" panose="02020603050405020304" pitchFamily="18" charset="0"/>
              </a:rPr>
              <a:t>Đa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huynh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tâm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a:t>
            </a:r>
            <a:r>
              <a:rPr lang="vi-VN" sz="2000" dirty="0">
                <a:latin typeface="Times New Roman" panose="02020603050405020304" pitchFamily="18" charset="0"/>
                <a:cs typeface="Times New Roman" panose="02020603050405020304" pitchFamily="18" charset="0"/>
              </a:rPr>
              <a:t>ủ </a:t>
            </a:r>
            <a:r>
              <a:rPr lang="en-US" sz="2000" dirty="0" err="1">
                <a:latin typeface="Times New Roman" panose="02020603050405020304" pitchFamily="18" charset="0"/>
                <a:cs typeface="Times New Roman" panose="02020603050405020304" pitchFamily="18" charset="0"/>
              </a:rPr>
              <a:t>động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tác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sóc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nuôi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dục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tin </a:t>
            </a:r>
            <a:r>
              <a:rPr lang="en-US" sz="2000" dirty="0" err="1">
                <a:latin typeface="Times New Roman" panose="02020603050405020304" pitchFamily="18" charset="0"/>
                <a:cs typeface="Times New Roman" panose="02020603050405020304" pitchFamily="18" charset="0"/>
              </a:rPr>
              <a:t>tưởng</a:t>
            </a:r>
            <a:r>
              <a:rPr lang="en-US" sz="2000" dirty="0">
                <a:latin typeface="Times New Roman" panose="02020603050405020304" pitchFamily="18" charset="0"/>
                <a:cs typeface="Times New Roman" panose="02020603050405020304" pitchFamily="18" charset="0"/>
              </a:rPr>
              <a:t> v</a:t>
            </a:r>
            <a:r>
              <a:rPr lang="vi-VN" sz="2000" dirty="0">
                <a:latin typeface="Times New Roman" panose="02020603050405020304" pitchFamily="18" charset="0"/>
                <a:cs typeface="Times New Roman" panose="02020603050405020304" pitchFamily="18" charset="0"/>
              </a:rPr>
              <a:t>à</a:t>
            </a:r>
            <a:r>
              <a:rPr lang="en-US" sz="2000" dirty="0">
                <a:latin typeface="Times New Roman" panose="02020603050405020304" pitchFamily="18" charset="0"/>
                <a:cs typeface="Times New Roman" panose="02020603050405020304" pitchFamily="18" charset="0"/>
              </a:rPr>
              <a:t> an </a:t>
            </a:r>
            <a:r>
              <a:rPr lang="en-US" sz="2000" dirty="0" err="1">
                <a:latin typeface="Times New Roman" panose="02020603050405020304" pitchFamily="18" charset="0"/>
                <a:cs typeface="Times New Roman" panose="02020603050405020304" pitchFamily="18" charset="0"/>
              </a:rPr>
              <a:t>tâm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trường</a:t>
            </a:r>
            <a:r>
              <a:rPr lang="en-US" sz="2000" dirty="0">
                <a:latin typeface="Times New Roman" panose="02020603050405020304" pitchFamily="18" charset="0"/>
                <a:cs typeface="Times New Roman" panose="02020603050405020304" pitchFamily="18" charset="0"/>
              </a:rPr>
              <a:t>. </a:t>
            </a:r>
          </a:p>
          <a:p>
            <a:r>
              <a:rPr lang="vi-VN" sz="2000" dirty="0"/>
              <a:t> </a:t>
            </a:r>
            <a:endParaRPr lang="en-US" sz="2000" dirty="0"/>
          </a:p>
        </p:txBody>
      </p:sp>
      <p:sp>
        <p:nvSpPr>
          <p:cNvPr id="9" name="Rectangle 8"/>
          <p:cNvSpPr/>
          <p:nvPr/>
        </p:nvSpPr>
        <p:spPr>
          <a:xfrm>
            <a:off x="794657" y="1520459"/>
            <a:ext cx="2875787" cy="369332"/>
          </a:xfrm>
          <a:prstGeom prst="rect">
            <a:avLst/>
          </a:prstGeom>
        </p:spPr>
        <p:txBody>
          <a:bodyPr wrap="none">
            <a:spAutoFit/>
          </a:bodyPr>
          <a:lstStyle/>
          <a:p>
            <a:r>
              <a:rPr lang="vi-VN" b="1" dirty="0" smtClean="0">
                <a:solidFill>
                  <a:srgbClr val="FF0000"/>
                </a:solidFill>
                <a:latin typeface="Times New Roman" panose="02020603050405020304" pitchFamily="18" charset="0"/>
                <a:cs typeface="Times New Roman" panose="02020603050405020304" pitchFamily="18" charset="0"/>
              </a:rPr>
              <a:t>I</a:t>
            </a:r>
            <a:r>
              <a:rPr lang="en-US" b="1" dirty="0" smtClean="0">
                <a:solidFill>
                  <a:srgbClr val="FF0000"/>
                </a:solidFill>
                <a:latin typeface="Times New Roman" panose="02020603050405020304" pitchFamily="18" charset="0"/>
                <a:cs typeface="Times New Roman" panose="02020603050405020304" pitchFamily="18" charset="0"/>
              </a:rPr>
              <a:t>V</a:t>
            </a:r>
            <a:r>
              <a:rPr lang="vi-VN" b="1" dirty="0" smtClean="0">
                <a:solidFill>
                  <a:srgbClr val="FF0000"/>
                </a:solidFill>
                <a:latin typeface="Times New Roman" panose="02020603050405020304" pitchFamily="18" charset="0"/>
                <a:cs typeface="Times New Roman" panose="02020603050405020304" pitchFamily="18" charset="0"/>
              </a:rPr>
              <a:t>. </a:t>
            </a:r>
            <a:r>
              <a:rPr lang="vi-VN" b="1" dirty="0">
                <a:solidFill>
                  <a:srgbClr val="FF0000"/>
                </a:solidFill>
                <a:latin typeface="Times New Roman" panose="02020603050405020304" pitchFamily="18" charset="0"/>
                <a:cs typeface="Times New Roman" panose="02020603050405020304" pitchFamily="18" charset="0"/>
              </a:rPr>
              <a:t>KẾT </a:t>
            </a:r>
            <a:r>
              <a:rPr lang="en-US" b="1" dirty="0">
                <a:solidFill>
                  <a:srgbClr val="FF0000"/>
                </a:solidFill>
                <a:latin typeface="Times New Roman" panose="02020603050405020304" pitchFamily="18" charset="0"/>
                <a:cs typeface="Times New Roman" panose="02020603050405020304" pitchFamily="18" charset="0"/>
              </a:rPr>
              <a:t>QUẢ ĐẠT ĐƯỢC</a:t>
            </a:r>
            <a:endParaRPr lang="vi-VN"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534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p:spPr>
      </p:pic>
      <p:sp>
        <p:nvSpPr>
          <p:cNvPr id="5" name="Rectangle 4"/>
          <p:cNvSpPr/>
          <p:nvPr/>
        </p:nvSpPr>
        <p:spPr>
          <a:xfrm>
            <a:off x="4632034" y="-76829"/>
            <a:ext cx="184730" cy="461665"/>
          </a:xfrm>
          <a:prstGeom prst="rect">
            <a:avLst/>
          </a:prstGeom>
        </p:spPr>
        <p:txBody>
          <a:bodyPr wrap="none">
            <a:spAutoFit/>
          </a:bodyPr>
          <a:lstStyle/>
          <a:p>
            <a:pPr algn="ct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Rectangle 5"/>
          <p:cNvSpPr/>
          <p:nvPr/>
        </p:nvSpPr>
        <p:spPr>
          <a:xfrm>
            <a:off x="762000" y="521732"/>
            <a:ext cx="3607904" cy="400110"/>
          </a:xfrm>
          <a:prstGeom prst="rect">
            <a:avLst/>
          </a:prstGeom>
        </p:spPr>
        <p:txBody>
          <a:bodyPr wrap="square">
            <a:spAutoFit/>
          </a:bodyPr>
          <a:lstStyle/>
          <a:p>
            <a:endParaRPr lang="en-US" sz="2000" dirty="0">
              <a:solidFill>
                <a:schemeClr val="tx2">
                  <a:lumMod val="75000"/>
                </a:schemeClr>
              </a:solidFill>
              <a:latin typeface="Times New Roman" pitchFamily="18" charset="0"/>
              <a:cs typeface="Times New Roman" pitchFamily="18" charset="0"/>
            </a:endParaRPr>
          </a:p>
        </p:txBody>
      </p:sp>
      <p:sp>
        <p:nvSpPr>
          <p:cNvPr id="7" name="Rectangle 6"/>
          <p:cNvSpPr/>
          <p:nvPr/>
        </p:nvSpPr>
        <p:spPr>
          <a:xfrm>
            <a:off x="609600" y="-926038"/>
            <a:ext cx="7924800" cy="2554545"/>
          </a:xfrm>
          <a:prstGeom prst="rect">
            <a:avLst/>
          </a:prstGeom>
        </p:spPr>
        <p:txBody>
          <a:bodyPr wrap="square">
            <a:spAutoFit/>
          </a:bodyPr>
          <a:lstStyle/>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p:txBody>
      </p:sp>
      <p:sp>
        <p:nvSpPr>
          <p:cNvPr id="3" name="Rectangle 2"/>
          <p:cNvSpPr/>
          <p:nvPr/>
        </p:nvSpPr>
        <p:spPr>
          <a:xfrm>
            <a:off x="298174" y="359192"/>
            <a:ext cx="8406823" cy="3718197"/>
          </a:xfrm>
          <a:prstGeom prst="rect">
            <a:avLst/>
          </a:prstGeom>
          <a:solidFill>
            <a:schemeClr val="bg1"/>
          </a:solidFill>
        </p:spPr>
        <p:txBody>
          <a:bodyPr wrap="square">
            <a:spAutoFit/>
          </a:bodyPr>
          <a:lstStyle/>
          <a:p>
            <a:pPr algn="just">
              <a:lnSpc>
                <a:spcPct val="120000"/>
              </a:lnSpc>
            </a:pPr>
            <a:r>
              <a:rPr lang="en-US" sz="1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cs typeface="Times New Roman" panose="02020603050405020304" pitchFamily="18" charset="0"/>
              </a:rPr>
              <a:t>Trẻ</a:t>
            </a: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hứng</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thú</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lớp</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đóng</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vai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trò</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trọng</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quá</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xúc</a:t>
            </a:r>
            <a:r>
              <a:rPr lang="en-US" b="1" dirty="0">
                <a:latin typeface="Times New Roman" panose="02020603050405020304" pitchFamily="18" charset="0"/>
                <a:ea typeface="Times New Roman" panose="02020603050405020304" pitchFamily="18" charset="0"/>
                <a:cs typeface="Times New Roman" panose="02020603050405020304" pitchFamily="18" charset="0"/>
              </a:rPr>
              <a:t> ban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trẻ</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môi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mới</a:t>
            </a:r>
            <a:r>
              <a:rPr lang="vi-VN" b="1" dirty="0">
                <a:latin typeface="Times New Roman" panose="02020603050405020304" pitchFamily="18" charset="0"/>
                <a:ea typeface="Times New Roman" panose="02020603050405020304" pitchFamily="18" charset="0"/>
                <a:cs typeface="Times New Roman" panose="02020603050405020304" pitchFamily="18" charset="0"/>
              </a:rPr>
              <a:t>,</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đòi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hỏi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giáo</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viên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phải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thật</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lòng</a:t>
            </a:r>
            <a:r>
              <a:rPr lang="en-US" b="1" dirty="0">
                <a:latin typeface="Times New Roman" panose="02020603050405020304" pitchFamily="18" charset="0"/>
                <a:ea typeface="Times New Roman" panose="02020603050405020304" pitchFamily="18" charset="0"/>
                <a:cs typeface="Times New Roman" panose="02020603050405020304" pitchFamily="18" charset="0"/>
              </a:rPr>
              <a:t> say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mê</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nghề</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trẻ</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giáo</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viên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phải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luôn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thê</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hiện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mình</a:t>
            </a:r>
            <a:r>
              <a:rPr lang="en-US" b="1" dirty="0">
                <a:latin typeface="Times New Roman" panose="02020603050405020304" pitchFamily="18" charset="0"/>
                <a:ea typeface="Times New Roman" panose="02020603050405020304" pitchFamily="18" charset="0"/>
                <a:cs typeface="Times New Roman" panose="02020603050405020304" pitchFamily="18" charset="0"/>
              </a:rPr>
              <a:t> là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người</a:t>
            </a:r>
            <a:r>
              <a:rPr lang="en-US" b="1" dirty="0">
                <a:latin typeface="Times New Roman" panose="02020603050405020304" pitchFamily="18" charset="0"/>
                <a:ea typeface="Times New Roman" panose="02020603050405020304" pitchFamily="18" charset="0"/>
                <a:cs typeface="Times New Roman" panose="02020603050405020304" pitchFamily="18" charset="0"/>
              </a:rPr>
              <a:t> mẹ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hiền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thư</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hai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của</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tre</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bé</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vui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chơi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b="1" dirty="0">
                <a:latin typeface="Times New Roman" panose="02020603050405020304" pitchFamily="18" charset="0"/>
                <a:ea typeface="Times New Roman" panose="02020603050405020304" pitchFamily="18" charset="0"/>
                <a:cs typeface="Times New Roman" panose="02020603050405020304" pitchFamily="18" charset="0"/>
              </a:rPr>
              <a:t> chia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sẻ</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thấu</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thương</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tôn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trọng</a:t>
            </a:r>
            <a:r>
              <a:rPr lang="en-US" b="1" dirty="0">
                <a:latin typeface="Times New Roman" panose="02020603050405020304" pitchFamily="18" charset="0"/>
                <a:ea typeface="Times New Roman" panose="02020603050405020304" pitchFamily="18" charset="0"/>
                <a:cs typeface="Times New Roman" panose="02020603050405020304" pitchFamily="18" charset="0"/>
              </a:rPr>
              <a:t>,</a:t>
            </a:r>
            <a:r>
              <a:rPr lang="vi-VN" b="1" dirty="0">
                <a:latin typeface="Times New Roman" panose="02020603050405020304" pitchFamily="18" charset="0"/>
                <a:ea typeface="Times New Roman" panose="02020603050405020304" pitchFamily="18" charset="0"/>
                <a:cs typeface="Times New Roman" panose="02020603050405020304" pitchFamily="18" charset="0"/>
              </a:rPr>
              <a:t> giáo viên đã</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mọi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điều</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kiện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cơ</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hội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trẻ</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tham</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gia</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các</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hoạt</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động</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va</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vui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chơi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đê</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tre</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cảm</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thấy</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Mỗi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ngày</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đến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trường</a:t>
            </a:r>
            <a:r>
              <a:rPr lang="en-US" b="1" dirty="0">
                <a:latin typeface="Times New Roman" panose="02020603050405020304" pitchFamily="18" charset="0"/>
                <a:ea typeface="Times New Roman" panose="02020603050405020304" pitchFamily="18" charset="0"/>
                <a:cs typeface="Times New Roman" panose="02020603050405020304" pitchFamily="18" charset="0"/>
              </a:rPr>
              <a:t> là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một</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ngày</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vui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đồng</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thời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tre</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được</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sống</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môi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b="1" dirty="0">
                <a:latin typeface="Times New Roman" panose="02020603050405020304" pitchFamily="18" charset="0"/>
                <a:ea typeface="Times New Roman" panose="02020603050405020304" pitchFamily="18" charset="0"/>
                <a:cs typeface="Times New Roman" panose="02020603050405020304" pitchFamily="18" charset="0"/>
              </a:rPr>
              <a:t> an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toàn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lành</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mạnh</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thân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thiện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gia</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đình</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tre</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Thật</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vui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sướng</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hơn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nhìn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nụ</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cười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vui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tươi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hồn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nhiên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bé</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đến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trường</a:t>
            </a:r>
            <a:r>
              <a:rPr lang="en-US" b="1" dirty="0">
                <a:latin typeface="Times New Roman" panose="02020603050405020304" pitchFamily="18" charset="0"/>
                <a:ea typeface="Times New Roman" panose="02020603050405020304" pitchFamily="18" charset="0"/>
                <a:cs typeface="Times New Roman" panose="02020603050405020304" pitchFamily="18" charset="0"/>
              </a:rPr>
              <a:t>. Có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thê</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nói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đo</a:t>
            </a:r>
            <a:r>
              <a:rPr lang="en-US" b="1" dirty="0">
                <a:latin typeface="Times New Roman" panose="02020603050405020304" pitchFamily="18" charset="0"/>
                <a:ea typeface="Times New Roman" panose="02020603050405020304" pitchFamily="18" charset="0"/>
                <a:cs typeface="Times New Roman" panose="02020603050405020304" pitchFamily="18" charset="0"/>
              </a:rPr>
              <a:t>́ là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niềm</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hạnh</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phúc</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lớn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của</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mỗi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người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giáo</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viên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mầm</a:t>
            </a:r>
            <a:r>
              <a:rPr lang="en-US" b="1" dirty="0">
                <a:latin typeface="Times New Roman" panose="02020603050405020304" pitchFamily="18" charset="0"/>
                <a:ea typeface="Times New Roman" panose="02020603050405020304" pitchFamily="18" charset="0"/>
                <a:cs typeface="Times New Roman" panose="02020603050405020304" pitchFamily="18" charset="0"/>
              </a:rPr>
              <a:t> non! </a:t>
            </a:r>
            <a:endParaRPr lang="en-US" b="1" dirty="0">
              <a:latin typeface=".VnTime" panose="020B7200000000000000" pitchFamily="34" charset="0"/>
              <a:ea typeface="Times New Roman" panose="02020603050405020304" pitchFamily="18" charset="0"/>
              <a:cs typeface="Times New Roman" panose="02020603050405020304" pitchFamily="18" charset="0"/>
            </a:endParaRPr>
          </a:p>
          <a:p>
            <a:pPr>
              <a:lnSpc>
                <a:spcPct val="120000"/>
              </a:lnSpc>
            </a:pPr>
            <a:endParaRPr lang="en-US" b="1" dirty="0">
              <a:effectLst/>
              <a:latin typeface=".VnTime" panose="020B7200000000000000" pitchFamily="34" charset="0"/>
              <a:ea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0833" t="26373" r="13333" b="13187"/>
          <a:stretch/>
        </p:blipFill>
        <p:spPr>
          <a:xfrm>
            <a:off x="4369904" y="3982108"/>
            <a:ext cx="4336773" cy="29234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174" y="4029687"/>
            <a:ext cx="3912704" cy="2828313"/>
          </a:xfrm>
          <a:prstGeom prst="rect">
            <a:avLst/>
          </a:prstGeom>
        </p:spPr>
      </p:pic>
    </p:spTree>
    <p:extLst>
      <p:ext uri="{BB962C8B-B14F-4D97-AF65-F5344CB8AC3E}">
        <p14:creationId xmlns:p14="http://schemas.microsoft.com/office/powerpoint/2010/main" val="370534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5" name="TextBox 4"/>
          <p:cNvSpPr txBox="1"/>
          <p:nvPr/>
        </p:nvSpPr>
        <p:spPr>
          <a:xfrm>
            <a:off x="2286000" y="272143"/>
            <a:ext cx="4876800" cy="646331"/>
          </a:xfrm>
          <a:prstGeom prst="rect">
            <a:avLst/>
          </a:prstGeom>
          <a:noFill/>
        </p:spPr>
        <p:txBody>
          <a:bodyPr wrap="square" rtlCol="0">
            <a:spAutoFit/>
          </a:bodyPr>
          <a:lstStyle/>
          <a:p>
            <a:pPr algn="ctr"/>
            <a:r>
              <a:rPr lang="vi-VN" dirty="0">
                <a:latin typeface="+mj-lt"/>
              </a:rPr>
              <a:t>ỦY BAN NHÂN DÂN QUẬN LONG BIÊN</a:t>
            </a:r>
          </a:p>
          <a:p>
            <a:pPr algn="ctr"/>
            <a:r>
              <a:rPr lang="vi-VN" b="1" dirty="0">
                <a:latin typeface="+mj-lt"/>
              </a:rPr>
              <a:t>TRƯỜNG MẦM NON </a:t>
            </a:r>
            <a:r>
              <a:rPr lang="en-US" b="1" dirty="0" smtClean="0">
                <a:latin typeface="Times New Roman" panose="02020603050405020304" pitchFamily="18" charset="0"/>
                <a:cs typeface="Times New Roman" panose="02020603050405020304" pitchFamily="18" charset="0"/>
              </a:rPr>
              <a:t>HOA MỘC LAN</a:t>
            </a:r>
            <a:endParaRPr lang="en-US" b="1" dirty="0">
              <a:latin typeface="Times New Roman" panose="02020603050405020304" pitchFamily="18" charset="0"/>
              <a:cs typeface="Times New Roman" panose="02020603050405020304" pitchFamily="18" charset="0"/>
            </a:endParaRPr>
          </a:p>
        </p:txBody>
      </p:sp>
      <p:sp>
        <p:nvSpPr>
          <p:cNvPr id="6" name="Rectangle 5"/>
          <p:cNvSpPr/>
          <p:nvPr/>
        </p:nvSpPr>
        <p:spPr>
          <a:xfrm>
            <a:off x="1790700" y="1225459"/>
            <a:ext cx="5867400"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chemeClr val="tx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BIỆN PHÁP SÁNG TẠO</a:t>
            </a:r>
            <a:endParaRPr lang="en-US" sz="4000" b="1" cap="none" spc="0" dirty="0">
              <a:ln w="11430"/>
              <a:solidFill>
                <a:schemeClr val="tx2"/>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7" name="Rectangle 6"/>
          <p:cNvSpPr/>
          <p:nvPr/>
        </p:nvSpPr>
        <p:spPr>
          <a:xfrm>
            <a:off x="2178023" y="2009497"/>
            <a:ext cx="5287025" cy="46166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vi-VN" sz="2400" b="1" cap="all" dirty="0">
                <a:ln w="0"/>
                <a:solidFill>
                  <a:srgbClr val="FF0000"/>
                </a:solidFill>
                <a:effectLst>
                  <a:reflection blurRad="12700" stA="50000" endPos="50000" dist="5000" dir="5400000" sy="-100000" rotWithShape="0"/>
                </a:effectLst>
              </a:rPr>
              <a:t>Xây dựng lớp học hạnh phúc</a:t>
            </a:r>
            <a:endParaRPr lang="en-US" sz="2400" b="1" cap="all" spc="0" dirty="0">
              <a:ln w="0"/>
              <a:solidFill>
                <a:srgbClr val="FF0000"/>
              </a:solidFill>
              <a:effectLst>
                <a:reflection blurRad="12700" stA="50000" endPos="50000" dist="5000" dir="5400000" sy="-100000" rotWithShape="0"/>
              </a:effectLst>
            </a:endParaRPr>
          </a:p>
        </p:txBody>
      </p:sp>
      <p:sp>
        <p:nvSpPr>
          <p:cNvPr id="10" name="TextBox 9"/>
          <p:cNvSpPr txBox="1"/>
          <p:nvPr/>
        </p:nvSpPr>
        <p:spPr>
          <a:xfrm>
            <a:off x="1866900" y="2592090"/>
            <a:ext cx="5715000" cy="2751522"/>
          </a:xfrm>
          <a:prstGeom prst="rect">
            <a:avLst/>
          </a:prstGeom>
          <a:noFill/>
        </p:spPr>
        <p:txBody>
          <a:bodyPr wrap="square" rtlCol="0">
            <a:spAutoFit/>
          </a:bodyPr>
          <a:lstStyle/>
          <a:p>
            <a:pPr>
              <a:lnSpc>
                <a:spcPct val="120000"/>
              </a:lnSpc>
            </a:pPr>
            <a:r>
              <a:rPr lang="vi-VN" b="1" i="1" dirty="0">
                <a:latin typeface="Times New Roman" panose="02020603050405020304" pitchFamily="18" charset="0"/>
                <a:ea typeface="Times New Roman" panose="02020603050405020304" pitchFamily="18" charset="0"/>
                <a:cs typeface="Times New Roman" panose="02020603050405020304" pitchFamily="18" charset="0"/>
              </a:rPr>
              <a:t>Kính thưa hội thi.</a:t>
            </a:r>
            <a:endParaRPr lang="en-US" b="1" i="1" dirty="0">
              <a:latin typeface=".VnTime" panose="020B7200000000000000" pitchFamily="34" charset="0"/>
              <a:ea typeface="Times New Roman" panose="02020603050405020304" pitchFamily="18" charset="0"/>
              <a:cs typeface="Times New Roman" panose="02020603050405020304" pitchFamily="18" charset="0"/>
            </a:endParaRPr>
          </a:p>
          <a:p>
            <a:pPr>
              <a:lnSpc>
                <a:spcPct val="120000"/>
              </a:lnSpc>
            </a:pPr>
            <a:r>
              <a:rPr lang="en-US"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en-US" dirty="0">
                <a:latin typeface="Times New Roman" panose="02020603050405020304" pitchFamily="18" charset="0"/>
                <a:ea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những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giải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pháp</a:t>
            </a:r>
            <a:r>
              <a:rPr lang="en-US" dirty="0">
                <a:latin typeface="Times New Roman" panose="02020603050405020304" pitchFamily="18" charset="0"/>
                <a:ea typeface="Times New Roman" panose="02020603050405020304" pitchFamily="18" charset="0"/>
                <a:cs typeface="Times New Roman" panose="02020603050405020304" pitchFamily="18" charset="0"/>
              </a:rPr>
              <a:t> mà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tôi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áp</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dụng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vào</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lớp</a:t>
            </a:r>
            <a:r>
              <a:rPr lang="en-US" dirty="0">
                <a:latin typeface="Times New Roman" panose="02020603050405020304" pitchFamily="18" charset="0"/>
                <a:ea typeface="Times New Roman" panose="02020603050405020304" pitchFamily="18" charset="0"/>
                <a:cs typeface="Times New Roman" panose="02020603050405020304" pitchFamily="18" charset="0"/>
              </a:rPr>
              <a:t> NT D1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đê</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thu</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hút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sư</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hứng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thu</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của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tre</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đến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trường</a:t>
            </a:r>
            <a:r>
              <a:rPr lang="vi-VN" dirty="0">
                <a:latin typeface="Times New Roman" panose="02020603050405020304" pitchFamily="18" charset="0"/>
                <a:ea typeface="Times New Roman" panose="02020603050405020304" pitchFamily="18" charset="0"/>
                <a:cs typeface="Times New Roman" panose="02020603050405020304" pitchFamily="18" charset="0"/>
              </a:rPr>
              <a:t> với đề tài “X</a:t>
            </a:r>
            <a:r>
              <a:rPr lang="en-US" dirty="0" err="1">
                <a:latin typeface="Times New Roman" panose="02020603050405020304" pitchFamily="18" charset="0"/>
                <a:ea typeface="Times New Roman" panose="02020603050405020304" pitchFamily="18" charset="0"/>
                <a:cs typeface="Times New Roman" panose="02020603050405020304" pitchFamily="18" charset="0"/>
              </a:rPr>
              <a:t>ây</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dựng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lớp</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vi-VN" dirty="0">
                <a:latin typeface="Times New Roman" panose="02020603050405020304" pitchFamily="18" charset="0"/>
                <a:ea typeface="Times New Roman" panose="02020603050405020304" pitchFamily="18" charset="0"/>
                <a:cs typeface="Times New Roman" panose="02020603050405020304" pitchFamily="18" charset="0"/>
              </a:rPr>
              <a:t>học hạnh phúc”</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r>
              <a:rPr lang="vi-VN" dirty="0">
                <a:latin typeface="Times New Roman" panose="02020603050405020304" pitchFamily="18" charset="0"/>
                <a:ea typeface="Times New Roman" panose="02020603050405020304" pitchFamily="18" charset="0"/>
                <a:cs typeface="Times New Roman" panose="02020603050405020304" pitchFamily="18" charset="0"/>
              </a:rPr>
              <a:t> Qua hội thi này, tôi cũng xin chia sẻ với quý đồng nghiệp một số kình  nghiệm của mình và cũng mong muốn học hỏi thêm những kinh nghiệm quý báu của đồng nghiệp để hoàn thiện bản thân hơn nữa trong công tác </a:t>
            </a:r>
            <a:r>
              <a:rPr lang="vi-VN" dirty="0" smtClean="0">
                <a:latin typeface="Times New Roman" panose="02020603050405020304" pitchFamily="18" charset="0"/>
                <a:ea typeface="Times New Roman" panose="02020603050405020304" pitchFamily="18" charset="0"/>
                <a:cs typeface="Times New Roman" panose="02020603050405020304" pitchFamily="18" charset="0"/>
              </a:rPr>
              <a:t>ch</a:t>
            </a:r>
            <a:r>
              <a:rPr lang="en-US" dirty="0">
                <a:latin typeface="Times New Roman" panose="02020603050405020304" pitchFamily="18" charset="0"/>
                <a:ea typeface="Times New Roman" panose="02020603050405020304" pitchFamily="18" charset="0"/>
                <a:cs typeface="Times New Roman" panose="02020603050405020304" pitchFamily="18" charset="0"/>
              </a:rPr>
              <a:t>ă</a:t>
            </a:r>
            <a:r>
              <a:rPr lang="vi-VN" dirty="0" smtClean="0">
                <a:latin typeface="Times New Roman" panose="02020603050405020304" pitchFamily="18" charset="0"/>
                <a:ea typeface="Times New Roman" panose="02020603050405020304" pitchFamily="18" charset="0"/>
                <a:cs typeface="Times New Roman" panose="02020603050405020304" pitchFamily="18" charset="0"/>
              </a:rPr>
              <a:t>m </a:t>
            </a:r>
            <a:r>
              <a:rPr lang="vi-VN" dirty="0">
                <a:latin typeface="Times New Roman" panose="02020603050405020304" pitchFamily="18" charset="0"/>
                <a:ea typeface="Times New Roman" panose="02020603050405020304" pitchFamily="18" charset="0"/>
                <a:cs typeface="Times New Roman" panose="02020603050405020304" pitchFamily="18" charset="0"/>
              </a:rPr>
              <a:t>sóc giáo dục trẻ. </a:t>
            </a:r>
            <a:endParaRPr lang="en-US" dirty="0">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275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 calcmode="lin" valueType="num">
                                      <p:cBhvr>
                                        <p:cTn id="12"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86" y="0"/>
            <a:ext cx="9132834" cy="6841872"/>
          </a:xfrm>
        </p:spPr>
      </p:pic>
      <p:sp>
        <p:nvSpPr>
          <p:cNvPr id="5" name="TextBox 4"/>
          <p:cNvSpPr txBox="1"/>
          <p:nvPr/>
        </p:nvSpPr>
        <p:spPr>
          <a:xfrm>
            <a:off x="228600" y="824260"/>
            <a:ext cx="8915400" cy="430887"/>
          </a:xfrm>
          <a:prstGeom prst="rect">
            <a:avLst/>
          </a:prstGeom>
          <a:noFill/>
        </p:spPr>
        <p:txBody>
          <a:bodyPr wrap="square" rtlCol="0">
            <a:spAutoFit/>
          </a:bodyPr>
          <a:lstStyle/>
          <a:p>
            <a:r>
              <a:rPr lang="vi-VN" sz="2000" b="1" i="1" dirty="0">
                <a:latin typeface="Times New Roman" pitchFamily="18" charset="0"/>
                <a:cs typeface="Times New Roman" pitchFamily="18" charset="0"/>
              </a:rPr>
              <a:t>  </a:t>
            </a:r>
            <a:r>
              <a:rPr lang="en-US" sz="2200" b="1" dirty="0" err="1" smtClean="0">
                <a:solidFill>
                  <a:schemeClr val="tx2">
                    <a:lumMod val="75000"/>
                  </a:schemeClr>
                </a:solidFill>
                <a:latin typeface="Times New Roman" pitchFamily="18" charset="0"/>
                <a:cs typeface="Times New Roman" pitchFamily="18" charset="0"/>
              </a:rPr>
              <a:t>Biện</a:t>
            </a:r>
            <a:r>
              <a:rPr lang="en-US" sz="2200" b="1" dirty="0" smtClean="0">
                <a:solidFill>
                  <a:schemeClr val="tx2">
                    <a:lumMod val="75000"/>
                  </a:schemeClr>
                </a:solidFill>
                <a:latin typeface="Times New Roman" pitchFamily="18" charset="0"/>
                <a:cs typeface="Times New Roman" pitchFamily="18" charset="0"/>
              </a:rPr>
              <a:t> </a:t>
            </a:r>
            <a:r>
              <a:rPr lang="en-US" sz="2200" b="1" dirty="0" err="1" smtClean="0">
                <a:solidFill>
                  <a:schemeClr val="tx2">
                    <a:lumMod val="75000"/>
                  </a:schemeClr>
                </a:solidFill>
                <a:latin typeface="Times New Roman" pitchFamily="18" charset="0"/>
                <a:cs typeface="Times New Roman" pitchFamily="18" charset="0"/>
              </a:rPr>
              <a:t>pháp</a:t>
            </a:r>
            <a:r>
              <a:rPr lang="en-US" sz="2200" b="1" dirty="0" smtClean="0">
                <a:solidFill>
                  <a:schemeClr val="tx2">
                    <a:lumMod val="75000"/>
                  </a:schemeClr>
                </a:solidFill>
                <a:latin typeface="Times New Roman" pitchFamily="18" charset="0"/>
                <a:cs typeface="Times New Roman" pitchFamily="18" charset="0"/>
              </a:rPr>
              <a:t> </a:t>
            </a:r>
            <a:r>
              <a:rPr lang="en-US" sz="2200" b="1" dirty="0" err="1" smtClean="0">
                <a:solidFill>
                  <a:schemeClr val="tx2">
                    <a:lumMod val="75000"/>
                  </a:schemeClr>
                </a:solidFill>
                <a:latin typeface="Times New Roman" pitchFamily="18" charset="0"/>
                <a:cs typeface="Times New Roman" pitchFamily="18" charset="0"/>
              </a:rPr>
              <a:t>sáng</a:t>
            </a:r>
            <a:r>
              <a:rPr lang="en-US" sz="2200" b="1" dirty="0" smtClean="0">
                <a:solidFill>
                  <a:schemeClr val="tx2">
                    <a:lumMod val="75000"/>
                  </a:schemeClr>
                </a:solidFill>
                <a:latin typeface="Times New Roman" pitchFamily="18" charset="0"/>
                <a:cs typeface="Times New Roman" pitchFamily="18" charset="0"/>
              </a:rPr>
              <a:t> </a:t>
            </a:r>
            <a:r>
              <a:rPr lang="en-US" sz="2200" b="1" dirty="0" err="1" smtClean="0">
                <a:solidFill>
                  <a:schemeClr val="tx2">
                    <a:lumMod val="75000"/>
                  </a:schemeClr>
                </a:solidFill>
                <a:latin typeface="Times New Roman" pitchFamily="18" charset="0"/>
                <a:cs typeface="Times New Roman" pitchFamily="18" charset="0"/>
              </a:rPr>
              <a:t>tạo</a:t>
            </a:r>
            <a:r>
              <a:rPr lang="en-US" sz="2200" b="1" dirty="0" smtClean="0">
                <a:solidFill>
                  <a:schemeClr val="tx2">
                    <a:lumMod val="75000"/>
                  </a:schemeClr>
                </a:solidFill>
                <a:latin typeface="Times New Roman" pitchFamily="18" charset="0"/>
                <a:cs typeface="Times New Roman" pitchFamily="18" charset="0"/>
              </a:rPr>
              <a:t>:  </a:t>
            </a:r>
            <a:r>
              <a:rPr lang="en-US" sz="2200" b="1" dirty="0">
                <a:solidFill>
                  <a:schemeClr val="tx2">
                    <a:lumMod val="75000"/>
                  </a:schemeClr>
                </a:solidFill>
                <a:latin typeface="Times New Roman" pitchFamily="18" charset="0"/>
                <a:cs typeface="Times New Roman" pitchFamily="18" charset="0"/>
              </a:rPr>
              <a:t>“</a:t>
            </a:r>
            <a:r>
              <a:rPr lang="en-US" sz="2200" b="1" dirty="0" err="1">
                <a:solidFill>
                  <a:schemeClr val="tx2">
                    <a:lumMod val="75000"/>
                  </a:schemeClr>
                </a:solidFill>
                <a:latin typeface="Times New Roman" pitchFamily="18" charset="0"/>
                <a:cs typeface="Times New Roman" pitchFamily="18" charset="0"/>
              </a:rPr>
              <a:t>Xây</a:t>
            </a:r>
            <a:r>
              <a:rPr lang="en-US" sz="2200" b="1" dirty="0">
                <a:solidFill>
                  <a:schemeClr val="tx2">
                    <a:lumMod val="75000"/>
                  </a:schemeClr>
                </a:solidFill>
                <a:latin typeface="Times New Roman" pitchFamily="18" charset="0"/>
                <a:cs typeface="Times New Roman" pitchFamily="18" charset="0"/>
              </a:rPr>
              <a:t> </a:t>
            </a:r>
            <a:r>
              <a:rPr lang="en-US" sz="2200" b="1" dirty="0" err="1">
                <a:solidFill>
                  <a:schemeClr val="tx2">
                    <a:lumMod val="75000"/>
                  </a:schemeClr>
                </a:solidFill>
                <a:latin typeface="Times New Roman" pitchFamily="18" charset="0"/>
                <a:cs typeface="Times New Roman" pitchFamily="18" charset="0"/>
              </a:rPr>
              <a:t>dựng</a:t>
            </a:r>
            <a:r>
              <a:rPr lang="en-US" sz="2200" b="1" dirty="0">
                <a:solidFill>
                  <a:schemeClr val="tx2">
                    <a:lumMod val="75000"/>
                  </a:schemeClr>
                </a:solidFill>
                <a:latin typeface="Times New Roman" pitchFamily="18" charset="0"/>
                <a:cs typeface="Times New Roman" pitchFamily="18" charset="0"/>
              </a:rPr>
              <a:t> </a:t>
            </a:r>
            <a:r>
              <a:rPr lang="en-US" sz="2200" b="1" dirty="0" err="1">
                <a:solidFill>
                  <a:schemeClr val="tx2">
                    <a:lumMod val="75000"/>
                  </a:schemeClr>
                </a:solidFill>
                <a:latin typeface="Times New Roman" pitchFamily="18" charset="0"/>
                <a:cs typeface="Times New Roman" pitchFamily="18" charset="0"/>
              </a:rPr>
              <a:t>lớp</a:t>
            </a:r>
            <a:r>
              <a:rPr lang="en-US" sz="2200" b="1" dirty="0">
                <a:solidFill>
                  <a:schemeClr val="tx2">
                    <a:lumMod val="75000"/>
                  </a:schemeClr>
                </a:solidFill>
                <a:latin typeface="Times New Roman" pitchFamily="18" charset="0"/>
                <a:cs typeface="Times New Roman" pitchFamily="18" charset="0"/>
              </a:rPr>
              <a:t> </a:t>
            </a:r>
            <a:r>
              <a:rPr lang="en-US" sz="2200" b="1" dirty="0" err="1">
                <a:solidFill>
                  <a:schemeClr val="tx2">
                    <a:lumMod val="75000"/>
                  </a:schemeClr>
                </a:solidFill>
                <a:latin typeface="Times New Roman" pitchFamily="18" charset="0"/>
                <a:cs typeface="Times New Roman" pitchFamily="18" charset="0"/>
              </a:rPr>
              <a:t>học</a:t>
            </a:r>
            <a:r>
              <a:rPr lang="en-US" sz="2200" b="1" dirty="0">
                <a:solidFill>
                  <a:schemeClr val="tx2">
                    <a:lumMod val="75000"/>
                  </a:schemeClr>
                </a:solidFill>
                <a:latin typeface="Times New Roman" pitchFamily="18" charset="0"/>
                <a:cs typeface="Times New Roman" pitchFamily="18" charset="0"/>
              </a:rPr>
              <a:t> </a:t>
            </a:r>
            <a:r>
              <a:rPr lang="en-US" sz="2200" b="1" dirty="0" err="1">
                <a:solidFill>
                  <a:schemeClr val="tx2">
                    <a:lumMod val="75000"/>
                  </a:schemeClr>
                </a:solidFill>
                <a:latin typeface="Times New Roman" pitchFamily="18" charset="0"/>
                <a:cs typeface="Times New Roman" pitchFamily="18" charset="0"/>
              </a:rPr>
              <a:t>hạnh</a:t>
            </a:r>
            <a:r>
              <a:rPr lang="en-US" sz="2200" b="1" dirty="0">
                <a:solidFill>
                  <a:schemeClr val="tx2">
                    <a:lumMod val="75000"/>
                  </a:schemeClr>
                </a:solidFill>
                <a:latin typeface="Times New Roman" pitchFamily="18" charset="0"/>
                <a:cs typeface="Times New Roman" pitchFamily="18" charset="0"/>
              </a:rPr>
              <a:t> </a:t>
            </a:r>
            <a:r>
              <a:rPr lang="en-US" sz="2200" b="1" dirty="0" err="1">
                <a:solidFill>
                  <a:schemeClr val="tx2">
                    <a:lumMod val="75000"/>
                  </a:schemeClr>
                </a:solidFill>
                <a:latin typeface="Times New Roman" pitchFamily="18" charset="0"/>
                <a:cs typeface="Times New Roman" pitchFamily="18" charset="0"/>
              </a:rPr>
              <a:t>phúc</a:t>
            </a:r>
            <a:r>
              <a:rPr lang="en-US" sz="2200" b="1" dirty="0">
                <a:solidFill>
                  <a:schemeClr val="tx2">
                    <a:lumMod val="75000"/>
                  </a:schemeClr>
                </a:solidFill>
                <a:latin typeface="Times New Roman" pitchFamily="18" charset="0"/>
                <a:cs typeface="Times New Roman" pitchFamily="18" charset="0"/>
              </a:rPr>
              <a:t>”</a:t>
            </a:r>
            <a:endParaRPr lang="en-US" sz="2200" dirty="0">
              <a:solidFill>
                <a:schemeClr val="tx2">
                  <a:lumMod val="75000"/>
                </a:schemeClr>
              </a:solidFill>
              <a:latin typeface="Times New Roman" pitchFamily="18" charset="0"/>
              <a:cs typeface="Times New Roman" pitchFamily="18" charset="0"/>
            </a:endParaRPr>
          </a:p>
        </p:txBody>
      </p:sp>
      <p:sp>
        <p:nvSpPr>
          <p:cNvPr id="7" name="TextBox 6"/>
          <p:cNvSpPr txBox="1"/>
          <p:nvPr/>
        </p:nvSpPr>
        <p:spPr>
          <a:xfrm>
            <a:off x="685800" y="3196024"/>
            <a:ext cx="7010400" cy="3539430"/>
          </a:xfrm>
          <a:prstGeom prst="rect">
            <a:avLst/>
          </a:prstGeom>
          <a:noFill/>
        </p:spPr>
        <p:txBody>
          <a:bodyPr wrap="square" rtlCol="0">
            <a:spAutoFit/>
          </a:bodyPr>
          <a:lstStyle/>
          <a:p>
            <a:pPr marL="400050" indent="-400050">
              <a:buAutoNum type="romanUcPeriod"/>
            </a:pPr>
            <a:r>
              <a:rPr lang="en-US" sz="2800" b="1" dirty="0">
                <a:latin typeface="Times New Roman" pitchFamily="18" charset="0"/>
                <a:cs typeface="Times New Roman" pitchFamily="18" charset="0"/>
              </a:rPr>
              <a:t>    LÝ DO CHỌN ĐỀ TÀI</a:t>
            </a:r>
            <a:endParaRPr lang="vi-VN" sz="2800" b="1" dirty="0">
              <a:latin typeface="Times New Roman" pitchFamily="18" charset="0"/>
              <a:cs typeface="Times New Roman" pitchFamily="18" charset="0"/>
            </a:endParaRPr>
          </a:p>
          <a:p>
            <a:endParaRPr lang="vi-VN" sz="2800" b="1" dirty="0">
              <a:latin typeface="+mj-lt"/>
            </a:endParaRPr>
          </a:p>
          <a:p>
            <a:r>
              <a:rPr lang="en-US" sz="2800" b="1" dirty="0" smtClean="0">
                <a:latin typeface="Times New Roman" pitchFamily="18" charset="0"/>
                <a:cs typeface="Times New Roman" pitchFamily="18" charset="0"/>
              </a:rPr>
              <a:t>II. CƠ SỞ LÝ LUẬN VÀ THỰC TIỄN</a:t>
            </a:r>
          </a:p>
          <a:p>
            <a:endParaRPr lang="en-US" sz="2800" b="1" dirty="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III. BIỆN PHÁP THỰC HIỆN</a:t>
            </a:r>
          </a:p>
          <a:p>
            <a:endParaRPr lang="vi-VN" sz="2800" b="1" dirty="0">
              <a:latin typeface="Times New Roman" pitchFamily="18" charset="0"/>
              <a:cs typeface="Times New Roman" pitchFamily="18" charset="0"/>
            </a:endParaRPr>
          </a:p>
          <a:p>
            <a:r>
              <a:rPr lang="en-US" sz="2800" b="1" dirty="0" smtClean="0">
                <a:latin typeface="+mj-lt"/>
              </a:rPr>
              <a:t>IV.</a:t>
            </a:r>
            <a:r>
              <a:rPr lang="en-US"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KẾT QUẢ ĐẠT ĐƯỢC</a:t>
            </a:r>
            <a:endParaRPr lang="vi-VN" sz="2800" b="1" dirty="0">
              <a:latin typeface="Times New Roman" panose="02020603050405020304" pitchFamily="18" charset="0"/>
              <a:cs typeface="Times New Roman" panose="02020603050405020304" pitchFamily="18" charset="0"/>
            </a:endParaRPr>
          </a:p>
          <a:p>
            <a:endParaRPr lang="en-US" sz="2800" b="1" dirty="0">
              <a:latin typeface="+mj-lt"/>
            </a:endParaRPr>
          </a:p>
        </p:txBody>
      </p:sp>
      <p:sp>
        <p:nvSpPr>
          <p:cNvPr id="9" name="TextBox 8"/>
          <p:cNvSpPr txBox="1"/>
          <p:nvPr/>
        </p:nvSpPr>
        <p:spPr>
          <a:xfrm>
            <a:off x="396060" y="1702949"/>
            <a:ext cx="8458200" cy="1421928"/>
          </a:xfrm>
          <a:prstGeom prst="rect">
            <a:avLst/>
          </a:prstGeom>
          <a:noFill/>
        </p:spPr>
        <p:txBody>
          <a:bodyPr wrap="square" rtlCol="0">
            <a:spAutoFit/>
          </a:bodyPr>
          <a:lstStyle/>
          <a:p>
            <a:pPr>
              <a:lnSpc>
                <a:spcPct val="120000"/>
              </a:lnSpc>
            </a:pPr>
            <a:r>
              <a:rPr lang="vi-VN"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Kính</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thưa</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ban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giám</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khảo</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Tôi</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tên</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ea typeface="Times New Roman" panose="02020603050405020304" pitchFamily="18" charset="0"/>
                <a:cs typeface="Times New Roman" panose="02020603050405020304" pitchFamily="18" charset="0"/>
              </a:rPr>
              <a:t>Lê</a:t>
            </a:r>
            <a:r>
              <a:rPr lang="en-US" b="1"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ea typeface="Times New Roman" panose="02020603050405020304" pitchFamily="18" charset="0"/>
                <a:cs typeface="Times New Roman" panose="02020603050405020304" pitchFamily="18" charset="0"/>
              </a:rPr>
              <a:t>Ngọc</a:t>
            </a:r>
            <a:r>
              <a:rPr lang="en-US" b="1"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ea typeface="Times New Roman" panose="02020603050405020304" pitchFamily="18" charset="0"/>
                <a:cs typeface="Times New Roman" panose="02020603050405020304" pitchFamily="18" charset="0"/>
              </a:rPr>
              <a:t>Hân</a:t>
            </a:r>
            <a:r>
              <a:rPr lang="en-US" b="1" i="1"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vi-VN" b="1" i="1"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pP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Hôm</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nay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tôi</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rất</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vinh</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dự</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tham</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gia</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thuyết</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hội</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giáo</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viên</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giỏi</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cấp</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năm</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smtClean="0">
                <a:latin typeface="Times New Roman" panose="02020603050405020304" pitchFamily="18" charset="0"/>
                <a:ea typeface="Times New Roman" panose="02020603050405020304" pitchFamily="18" charset="0"/>
                <a:cs typeface="Times New Roman" panose="02020603050405020304" pitchFamily="18" charset="0"/>
              </a:rPr>
              <a:t>2023 </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smtClean="0">
                <a:latin typeface="Times New Roman" panose="02020603050405020304" pitchFamily="18" charset="0"/>
                <a:ea typeface="Times New Roman" panose="02020603050405020304" pitchFamily="18" charset="0"/>
                <a:cs typeface="Times New Roman" panose="02020603050405020304" pitchFamily="18" charset="0"/>
              </a:rPr>
              <a:t>2024. </a:t>
            </a:r>
            <a:endParaRPr lang="vi-VN" b="1" i="1"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pPr>
            <a:r>
              <a:rPr lang="en-US" b="1" i="1" dirty="0">
                <a:latin typeface="Times New Roman" panose="02020603050405020304" pitchFamily="18" charset="0"/>
                <a:ea typeface="Times New Roman" panose="02020603050405020304" pitchFamily="18" charset="0"/>
                <a:cs typeface="Times New Roman" panose="02020603050405020304" pitchFamily="18" charset="0"/>
              </a:rPr>
              <a:t>Sau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tôi</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xin</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bày</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biện</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Xây</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dựng</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lớp</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hạnh</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phúc</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b="1" i="1" dirty="0">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404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p:cTn id="12"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p:cTn id="19"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 calcmode="lin" valueType="num">
                                      <p:cBhvr>
                                        <p:cTn id="26"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7">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 calcmode="lin" valueType="num">
                                      <p:cBhvr>
                                        <p:cTn id="33"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35"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493" y="0"/>
            <a:ext cx="9143999" cy="6858000"/>
          </a:xfrm>
        </p:spPr>
      </p:pic>
      <p:sp>
        <p:nvSpPr>
          <p:cNvPr id="7" name="Rectangle 6"/>
          <p:cNvSpPr/>
          <p:nvPr/>
        </p:nvSpPr>
        <p:spPr>
          <a:xfrm>
            <a:off x="304800" y="521731"/>
            <a:ext cx="8763000" cy="1015663"/>
          </a:xfrm>
          <a:prstGeom prst="rect">
            <a:avLst/>
          </a:prstGeom>
        </p:spPr>
        <p:txBody>
          <a:bodyPr wrap="square">
            <a:spAutoFit/>
          </a:bodyPr>
          <a:lstStyle/>
          <a:p>
            <a:endParaRPr lang="vi-VN" sz="2000" b="1" dirty="0">
              <a:latin typeface="+mj-lt"/>
            </a:endParaRPr>
          </a:p>
          <a:p>
            <a:endParaRPr lang="vi-VN" sz="2000" b="1" dirty="0">
              <a:latin typeface="+mj-lt"/>
            </a:endParaRPr>
          </a:p>
          <a:p>
            <a:endParaRPr lang="en-US" sz="2000" b="1" dirty="0">
              <a:solidFill>
                <a:srgbClr val="FF0000"/>
              </a:solidFill>
              <a:latin typeface="+mj-lt"/>
            </a:endParaRPr>
          </a:p>
        </p:txBody>
      </p:sp>
      <p:sp>
        <p:nvSpPr>
          <p:cNvPr id="3" name="Rectangle 2">
            <a:extLst>
              <a:ext uri="{FF2B5EF4-FFF2-40B4-BE49-F238E27FC236}">
                <a16:creationId xmlns:a16="http://schemas.microsoft.com/office/drawing/2014/main" id="{36AC26C0-EC5F-FFA7-12F4-B350F9256DC1}"/>
              </a:ext>
            </a:extLst>
          </p:cNvPr>
          <p:cNvSpPr/>
          <p:nvPr/>
        </p:nvSpPr>
        <p:spPr>
          <a:xfrm>
            <a:off x="304800" y="383232"/>
            <a:ext cx="8763000" cy="1015663"/>
          </a:xfrm>
          <a:prstGeom prst="rect">
            <a:avLst/>
          </a:prstGeom>
        </p:spPr>
        <p:txBody>
          <a:bodyPr wrap="square">
            <a:spAutoFit/>
          </a:bodyPr>
          <a:lstStyle/>
          <a:p>
            <a:endParaRPr lang="vi-VN" sz="2000" b="1" dirty="0">
              <a:latin typeface="+mj-lt"/>
            </a:endParaRPr>
          </a:p>
          <a:p>
            <a:endParaRPr lang="vi-VN" sz="2000" b="1" dirty="0">
              <a:latin typeface="+mj-lt"/>
            </a:endParaRPr>
          </a:p>
          <a:p>
            <a:endParaRPr lang="en-US" sz="2000" b="1" dirty="0">
              <a:solidFill>
                <a:srgbClr val="FF0000"/>
              </a:solidFill>
              <a:latin typeface="+mj-lt"/>
            </a:endParaRPr>
          </a:p>
        </p:txBody>
      </p:sp>
      <p:sp>
        <p:nvSpPr>
          <p:cNvPr id="9" name="Rectangle 8">
            <a:extLst>
              <a:ext uri="{FF2B5EF4-FFF2-40B4-BE49-F238E27FC236}">
                <a16:creationId xmlns:a16="http://schemas.microsoft.com/office/drawing/2014/main" id="{D3A2368B-7392-68A5-654E-1CF6B2CA5A50}"/>
              </a:ext>
            </a:extLst>
          </p:cNvPr>
          <p:cNvSpPr/>
          <p:nvPr/>
        </p:nvSpPr>
        <p:spPr>
          <a:xfrm>
            <a:off x="304800" y="766465"/>
            <a:ext cx="8763000" cy="5478423"/>
          </a:xfrm>
          <a:prstGeom prst="rect">
            <a:avLst/>
          </a:prstGeom>
        </p:spPr>
        <p:txBody>
          <a:bodyPr wrap="square">
            <a:spAutoFit/>
          </a:bodyPr>
          <a:lstStyle/>
          <a:p>
            <a:endParaRPr lang="vi-VN" sz="2000" b="1" dirty="0">
              <a:latin typeface="+mj-lt"/>
            </a:endParaRPr>
          </a:p>
          <a:p>
            <a:endParaRPr lang="vi-VN" sz="2000" b="1" dirty="0">
              <a:latin typeface="+mj-lt"/>
            </a:endParaRPr>
          </a:p>
          <a:p>
            <a:endParaRPr lang="en-US" sz="2000" b="1" dirty="0">
              <a:solidFill>
                <a:srgbClr val="FF0000"/>
              </a:solidFill>
              <a:latin typeface="+mj-lt"/>
            </a:endParaRPr>
          </a:p>
          <a:p>
            <a:pPr marL="514350" indent="-514350">
              <a:buAutoNum type="romanUcPeriod"/>
            </a:pPr>
            <a:r>
              <a:rPr lang="en-US" sz="2000" b="1" dirty="0" smtClean="0">
                <a:solidFill>
                  <a:srgbClr val="FF0000"/>
                </a:solidFill>
                <a:latin typeface="Times New Roman" panose="02020603050405020304" pitchFamily="18" charset="0"/>
                <a:cs typeface="Times New Roman" panose="02020603050405020304" pitchFamily="18" charset="0"/>
              </a:rPr>
              <a:t>LÝ </a:t>
            </a:r>
            <a:r>
              <a:rPr lang="en-US" sz="2000" b="1" dirty="0">
                <a:solidFill>
                  <a:srgbClr val="FF0000"/>
                </a:solidFill>
                <a:latin typeface="Times New Roman" panose="02020603050405020304" pitchFamily="18" charset="0"/>
                <a:cs typeface="Times New Roman" panose="02020603050405020304" pitchFamily="18" charset="0"/>
              </a:rPr>
              <a:t>DO CHỌN ĐỀ </a:t>
            </a:r>
            <a:r>
              <a:rPr lang="en-US" sz="2000" b="1" dirty="0" smtClean="0">
                <a:solidFill>
                  <a:srgbClr val="FF0000"/>
                </a:solidFill>
                <a:latin typeface="Times New Roman" panose="02020603050405020304" pitchFamily="18" charset="0"/>
                <a:cs typeface="Times New Roman" panose="02020603050405020304" pitchFamily="18" charset="0"/>
              </a:rPr>
              <a:t>TÀI</a:t>
            </a:r>
            <a:endParaRPr lang="en-US" sz="2000" b="1" dirty="0">
              <a:solidFill>
                <a:srgbClr val="FF0000"/>
              </a:solidFill>
              <a:latin typeface="Times New Roman" panose="02020603050405020304" pitchFamily="18" charset="0"/>
              <a:cs typeface="Times New Roman" panose="02020603050405020304" pitchFamily="18" charset="0"/>
            </a:endParaRPr>
          </a:p>
          <a:p>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Lớp </a:t>
            </a:r>
            <a:r>
              <a:rPr lang="vi-VN" dirty="0">
                <a:latin typeface="Times New Roman" panose="02020603050405020304" pitchFamily="18" charset="0"/>
                <a:cs typeface="Times New Roman" panose="02020603050405020304" pitchFamily="18" charset="0"/>
              </a:rPr>
              <a:t>học hạnh phúc là yêu thương, an toàn và tôn trọng, lớp học hạnh phúc phải là điểm đến thân thiện và vui thích của trẻ, là môi trường giáo dục hoàn hảo tạo được cho trẻ tâm lí thoải mái khi trẻ đến lớp. Lớp học hạnh phúc là nơi khiến cả cô và trò đều có cảm giác muốn đến “Mỗi ngày đến trường là một ngày vui” khi đến sẽ có hứng thú, niềm vui, sự mong chờ và những rung động.</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 </a:t>
            </a:r>
            <a:r>
              <a:rPr lang="en-US" dirty="0" err="1" smtClean="0">
                <a:latin typeface="Times New Roman" panose="02020603050405020304" pitchFamily="18" charset="0"/>
                <a:cs typeface="Times New Roman" panose="02020603050405020304" pitchFamily="18" charset="0"/>
              </a:rPr>
              <a:t>Lớp</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khuôn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mẫu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trò</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say </a:t>
            </a:r>
            <a:r>
              <a:rPr lang="en-US" dirty="0" err="1">
                <a:latin typeface="Times New Roman" panose="02020603050405020304" pitchFamily="18" charset="0"/>
                <a:cs typeface="Times New Roman" panose="02020603050405020304" pitchFamily="18" charset="0"/>
              </a:rPr>
              <a:t>mê</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nghĩa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chúng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niềm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qua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trò</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nghiệm</a:t>
            </a:r>
            <a:r>
              <a:rPr lang="en-US" dirty="0">
                <a:latin typeface="Times New Roman" panose="02020603050405020304" pitchFamily="18" charset="0"/>
                <a:cs typeface="Times New Roman" panose="02020603050405020304" pitchFamily="18" charset="0"/>
              </a:rPr>
              <a:t>.</a:t>
            </a: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itchFamily="18" charset="0"/>
                <a:cs typeface="Times New Roman" pitchFamily="18" charset="0"/>
              </a:rPr>
              <a:t>            - </a:t>
            </a:r>
            <a:r>
              <a:rPr lang="en-US" dirty="0" err="1">
                <a:latin typeface="Times New Roman" pitchFamily="18" charset="0"/>
                <a:cs typeface="Times New Roman" pitchFamily="18" charset="0"/>
              </a:rPr>
              <a:t>Câu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hỏi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lớn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đặt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lúc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này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mỗi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ngày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ngày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vui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giáo</a:t>
            </a:r>
            <a:r>
              <a:rPr lang="en-US" dirty="0">
                <a:latin typeface="Times New Roman" pitchFamily="18" charset="0"/>
                <a:cs typeface="Times New Roman" pitchFamily="18" charset="0"/>
              </a:rPr>
              <a:t> vi</a:t>
            </a:r>
            <a:r>
              <a:rPr lang="vi-VN" dirty="0">
                <a:latin typeface="Times New Roman" pitchFamily="18" charset="0"/>
                <a:cs typeface="Times New Roman" pitchFamily="18" charset="0"/>
              </a:rPr>
              <a:t>ê</a:t>
            </a:r>
            <a:r>
              <a:rPr lang="en-US" dirty="0">
                <a:latin typeface="Times New Roman" pitchFamily="18" charset="0"/>
                <a:cs typeface="Times New Roman" pitchFamily="18" charset="0"/>
              </a:rPr>
              <a:t>n </a:t>
            </a:r>
            <a:r>
              <a:rPr lang="en-US" dirty="0" err="1">
                <a:latin typeface="Times New Roman" pitchFamily="18" charset="0"/>
                <a:cs typeface="Times New Roman" pitchFamily="18" charset="0"/>
              </a:rPr>
              <a:t>đến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niềm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phúc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thì</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xây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dựng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lớp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phúc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phúc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việc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cấp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tâm</a:t>
            </a:r>
            <a:r>
              <a:rPr lang="en-US" dirty="0">
                <a:latin typeface="Times New Roman" pitchFamily="18" charset="0"/>
                <a:cs typeface="Times New Roman" pitchFamily="18" charset="0"/>
              </a:rPr>
              <a:t>.</a:t>
            </a:r>
            <a:r>
              <a:rPr lang="en-US" dirty="0"/>
              <a:t> </a:t>
            </a:r>
            <a:r>
              <a:rPr lang="en-US" dirty="0" err="1">
                <a:latin typeface="Times New Roman" pitchFamily="18" charset="0"/>
                <a:cs typeface="Times New Roman" pitchFamily="18" charset="0"/>
              </a:rPr>
              <a:t>Cá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tôi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tâm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đắc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nói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phúc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thay</a:t>
            </a:r>
            <a:r>
              <a:rPr lang="en-US" dirty="0">
                <a:latin typeface="Times New Roman" pitchFamily="18" charset="0"/>
                <a:cs typeface="Times New Roman" pitchFamily="18" charset="0"/>
              </a:rPr>
              <a:t> đ</a:t>
            </a:r>
            <a:r>
              <a:rPr lang="vi-VN" dirty="0">
                <a:latin typeface="Times New Roman" pitchFamily="18" charset="0"/>
                <a:cs typeface="Times New Roman" pitchFamily="18" charset="0"/>
              </a:rPr>
              <a:t>ổ</a:t>
            </a:r>
            <a:r>
              <a:rPr lang="en-US" dirty="0">
                <a:latin typeface="Times New Roman" pitchFamily="18" charset="0"/>
                <a:cs typeface="Times New Roman" pitchFamily="18" charset="0"/>
              </a:rPr>
              <a:t>i </a:t>
            </a:r>
            <a:r>
              <a:rPr lang="en-US" dirty="0" err="1">
                <a:latin typeface="Times New Roman" pitchFamily="18" charset="0"/>
                <a:cs typeface="Times New Roman" pitchFamily="18" charset="0"/>
              </a:rPr>
              <a:t>cả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giới</a:t>
            </a:r>
            <a:r>
              <a:rPr lang="en-US" dirty="0">
                <a:latin typeface="Times New Roman" pitchFamily="18" charset="0"/>
                <a:cs typeface="Times New Roman" pitchFamily="18" charset="0"/>
              </a:rPr>
              <a:t>”</a:t>
            </a:r>
            <a:r>
              <a:rPr lang="vi-VN"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algn="just"/>
            <a:r>
              <a:rPr lang="vi-VN" dirty="0">
                <a:latin typeface="Times New Roman" pitchFamily="18" charset="0"/>
                <a:cs typeface="Times New Roman" pitchFamily="18" charset="0"/>
              </a:rPr>
              <a:t>	</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vì</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vậy</a:t>
            </a:r>
            <a:r>
              <a:rPr lang="vi-VN" dirty="0">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tôi</a:t>
            </a:r>
            <a:r>
              <a:rPr lang="vi-VN" dirty="0">
                <a:latin typeface="Times New Roman" pitchFamily="18" charset="0"/>
                <a:cs typeface="Times New Roman" pitchFamily="18" charset="0"/>
              </a:rPr>
              <a:t> mạnh dạn chọn đề tài : “Xây dựng lớp học hạnh phúc”  để đưa ra những biện pháp trong bài thuyết trình ngày hôm nay.</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97093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 calcmode="lin" valueType="num">
                                      <p:cBhvr>
                                        <p:cTn id="7"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9">
                                            <p:txEl>
                                              <p:pRg st="3" end="3"/>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 calcmode="lin" valueType="num">
                                      <p:cBhvr>
                                        <p:cTn id="12"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9">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9">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anim calcmode="lin" valueType="num">
                                      <p:cBhvr>
                                        <p:cTn id="19" dur="500" fill="hold"/>
                                        <p:tgtEl>
                                          <p:spTgt spid="9">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9">
                                            <p:txEl>
                                              <p:pRg st="5" end="5"/>
                                            </p:txEl>
                                          </p:spTgt>
                                        </p:tgtEl>
                                        <p:attrNameLst>
                                          <p:attrName>ppt_h</p:attrName>
                                        </p:attrNameLst>
                                      </p:cBhvr>
                                      <p:tavLst>
                                        <p:tav tm="0">
                                          <p:val>
                                            <p:fltVal val="0"/>
                                          </p:val>
                                        </p:tav>
                                        <p:tav tm="100000">
                                          <p:val>
                                            <p:strVal val="#ppt_h"/>
                                          </p:val>
                                        </p:tav>
                                      </p:tavLst>
                                    </p:anim>
                                    <p:anim calcmode="lin" valueType="num">
                                      <p:cBhvr>
                                        <p:cTn id="21" dur="500" fill="hold"/>
                                        <p:tgtEl>
                                          <p:spTgt spid="9">
                                            <p:txEl>
                                              <p:pRg st="5" end="5"/>
                                            </p:txEl>
                                          </p:spTgt>
                                        </p:tgtEl>
                                        <p:attrNameLst>
                                          <p:attrName>style.rotation</p:attrName>
                                        </p:attrNameLst>
                                      </p:cBhvr>
                                      <p:tavLst>
                                        <p:tav tm="0">
                                          <p:val>
                                            <p:fltVal val="90"/>
                                          </p:val>
                                        </p:tav>
                                        <p:tav tm="100000">
                                          <p:val>
                                            <p:fltVal val="0"/>
                                          </p:val>
                                        </p:tav>
                                      </p:tavLst>
                                    </p:anim>
                                    <p:animEffect transition="in" filter="fade">
                                      <p:cBhvr>
                                        <p:cTn id="22" dur="500"/>
                                        <p:tgtEl>
                                          <p:spTgt spid="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 calcmode="lin" valueType="num">
                                      <p:cBhvr>
                                        <p:cTn id="27" dur="500" fill="hold"/>
                                        <p:tgtEl>
                                          <p:spTgt spid="9">
                                            <p:txEl>
                                              <p:pRg st="6" end="6"/>
                                            </p:txEl>
                                          </p:spTgt>
                                        </p:tgtEl>
                                        <p:attrNameLst>
                                          <p:attrName>ppt_w</p:attrName>
                                        </p:attrNameLst>
                                      </p:cBhvr>
                                      <p:tavLst>
                                        <p:tav tm="0">
                                          <p:val>
                                            <p:fltVal val="0"/>
                                          </p:val>
                                        </p:tav>
                                        <p:tav tm="100000">
                                          <p:val>
                                            <p:strVal val="#ppt_w"/>
                                          </p:val>
                                        </p:tav>
                                      </p:tavLst>
                                    </p:anim>
                                    <p:anim calcmode="lin" valueType="num">
                                      <p:cBhvr>
                                        <p:cTn id="28" dur="500" fill="hold"/>
                                        <p:tgtEl>
                                          <p:spTgt spid="9">
                                            <p:txEl>
                                              <p:pRg st="6" end="6"/>
                                            </p:txEl>
                                          </p:spTgt>
                                        </p:tgtEl>
                                        <p:attrNameLst>
                                          <p:attrName>ppt_h</p:attrName>
                                        </p:attrNameLst>
                                      </p:cBhvr>
                                      <p:tavLst>
                                        <p:tav tm="0">
                                          <p:val>
                                            <p:fltVal val="0"/>
                                          </p:val>
                                        </p:tav>
                                        <p:tav tm="100000">
                                          <p:val>
                                            <p:strVal val="#ppt_h"/>
                                          </p:val>
                                        </p:tav>
                                      </p:tavLst>
                                    </p:anim>
                                    <p:anim calcmode="lin" valueType="num">
                                      <p:cBhvr>
                                        <p:cTn id="29" dur="500" fill="hold"/>
                                        <p:tgtEl>
                                          <p:spTgt spid="9">
                                            <p:txEl>
                                              <p:pRg st="6" end="6"/>
                                            </p:txEl>
                                          </p:spTgt>
                                        </p:tgtEl>
                                        <p:attrNameLst>
                                          <p:attrName>style.rotation</p:attrName>
                                        </p:attrNameLst>
                                      </p:cBhvr>
                                      <p:tavLst>
                                        <p:tav tm="0">
                                          <p:val>
                                            <p:fltVal val="90"/>
                                          </p:val>
                                        </p:tav>
                                        <p:tav tm="100000">
                                          <p:val>
                                            <p:fltVal val="0"/>
                                          </p:val>
                                        </p:tav>
                                      </p:tavLst>
                                    </p:anim>
                                    <p:animEffect transition="in" filter="fade">
                                      <p:cBhvr>
                                        <p:cTn id="30" dur="500"/>
                                        <p:tgtEl>
                                          <p:spTgt spid="9">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anim calcmode="lin" valueType="num">
                                      <p:cBhvr>
                                        <p:cTn id="35" dur="500" fill="hold"/>
                                        <p:tgtEl>
                                          <p:spTgt spid="9">
                                            <p:txEl>
                                              <p:pRg st="7" end="7"/>
                                            </p:txEl>
                                          </p:spTgt>
                                        </p:tgtEl>
                                        <p:attrNameLst>
                                          <p:attrName>ppt_w</p:attrName>
                                        </p:attrNameLst>
                                      </p:cBhvr>
                                      <p:tavLst>
                                        <p:tav tm="0">
                                          <p:val>
                                            <p:fltVal val="0"/>
                                          </p:val>
                                        </p:tav>
                                        <p:tav tm="100000">
                                          <p:val>
                                            <p:strVal val="#ppt_w"/>
                                          </p:val>
                                        </p:tav>
                                      </p:tavLst>
                                    </p:anim>
                                    <p:anim calcmode="lin" valueType="num">
                                      <p:cBhvr>
                                        <p:cTn id="36" dur="500" fill="hold"/>
                                        <p:tgtEl>
                                          <p:spTgt spid="9">
                                            <p:txEl>
                                              <p:pRg st="7" end="7"/>
                                            </p:txEl>
                                          </p:spTgt>
                                        </p:tgtEl>
                                        <p:attrNameLst>
                                          <p:attrName>ppt_h</p:attrName>
                                        </p:attrNameLst>
                                      </p:cBhvr>
                                      <p:tavLst>
                                        <p:tav tm="0">
                                          <p:val>
                                            <p:fltVal val="0"/>
                                          </p:val>
                                        </p:tav>
                                        <p:tav tm="100000">
                                          <p:val>
                                            <p:strVal val="#ppt_h"/>
                                          </p:val>
                                        </p:tav>
                                      </p:tavLst>
                                    </p:anim>
                                    <p:anim calcmode="lin" valueType="num">
                                      <p:cBhvr>
                                        <p:cTn id="37" dur="500" fill="hold"/>
                                        <p:tgtEl>
                                          <p:spTgt spid="9">
                                            <p:txEl>
                                              <p:pRg st="7" end="7"/>
                                            </p:txEl>
                                          </p:spTgt>
                                        </p:tgtEl>
                                        <p:attrNameLst>
                                          <p:attrName>style.rotation</p:attrName>
                                        </p:attrNameLst>
                                      </p:cBhvr>
                                      <p:tavLst>
                                        <p:tav tm="0">
                                          <p:val>
                                            <p:fltVal val="90"/>
                                          </p:val>
                                        </p:tav>
                                        <p:tav tm="100000">
                                          <p:val>
                                            <p:fltVal val="0"/>
                                          </p:val>
                                        </p:tav>
                                      </p:tavLst>
                                    </p:anim>
                                    <p:animEffect transition="in" filter="fade">
                                      <p:cBhvr>
                                        <p:cTn id="38"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p:spPr>
      </p:pic>
      <p:sp>
        <p:nvSpPr>
          <p:cNvPr id="7" name="Rectangle 6"/>
          <p:cNvSpPr/>
          <p:nvPr/>
        </p:nvSpPr>
        <p:spPr>
          <a:xfrm>
            <a:off x="609600" y="-926038"/>
            <a:ext cx="8001000" cy="2554545"/>
          </a:xfrm>
          <a:prstGeom prst="rect">
            <a:avLst/>
          </a:prstGeom>
        </p:spPr>
        <p:txBody>
          <a:bodyPr wrap="square">
            <a:spAutoFit/>
          </a:bodyPr>
          <a:lstStyle/>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p:txBody>
      </p:sp>
      <p:sp>
        <p:nvSpPr>
          <p:cNvPr id="3" name="TextBox 2">
            <a:extLst>
              <a:ext uri="{FF2B5EF4-FFF2-40B4-BE49-F238E27FC236}">
                <a16:creationId xmlns:a16="http://schemas.microsoft.com/office/drawing/2014/main" id="{DD514035-E687-1D80-0A70-89AF977DBFFC}"/>
              </a:ext>
            </a:extLst>
          </p:cNvPr>
          <p:cNvSpPr txBox="1"/>
          <p:nvPr/>
        </p:nvSpPr>
        <p:spPr>
          <a:xfrm>
            <a:off x="571500" y="1813564"/>
            <a:ext cx="8077200" cy="4093428"/>
          </a:xfrm>
          <a:prstGeom prst="rect">
            <a:avLst/>
          </a:prstGeom>
          <a:noFill/>
        </p:spPr>
        <p:txBody>
          <a:bodyPr wrap="square" rtlCol="0">
            <a:spAutoFit/>
          </a:bodyPr>
          <a:lstStyle/>
          <a:p>
            <a:r>
              <a:rPr lang="vi-VN" sz="2400" b="1" dirty="0">
                <a:solidFill>
                  <a:srgbClr val="FF0000"/>
                </a:solidFill>
                <a:latin typeface="+mj-lt"/>
              </a:rPr>
              <a:t>I</a:t>
            </a:r>
            <a:r>
              <a:rPr lang="vi-VN" sz="2400" b="1" dirty="0">
                <a:solidFill>
                  <a:srgbClr val="FF0000"/>
                </a:solidFill>
                <a:latin typeface="Times New Roman" pitchFamily="18" charset="0"/>
                <a:cs typeface="Times New Roman" pitchFamily="18" charset="0"/>
              </a:rPr>
              <a:t>I.</a:t>
            </a:r>
            <a:r>
              <a:rPr lang="vi-VN" sz="2400" b="1" dirty="0">
                <a:solidFill>
                  <a:srgbClr val="FF0000"/>
                </a:solidFill>
                <a:latin typeface="+mj-lt"/>
              </a:rPr>
              <a:t> </a:t>
            </a:r>
            <a:r>
              <a:rPr lang="en-US" sz="2400" b="1" dirty="0" smtClean="0">
                <a:solidFill>
                  <a:srgbClr val="FF0000"/>
                </a:solidFill>
                <a:latin typeface="Times New Roman" panose="02020603050405020304" pitchFamily="18" charset="0"/>
                <a:cs typeface="Times New Roman" panose="02020603050405020304" pitchFamily="18" charset="0"/>
              </a:rPr>
              <a:t>CƠ SƠ LÝ LUẬN VÀ THỰC TIỄN</a:t>
            </a:r>
          </a:p>
          <a:p>
            <a:r>
              <a:rPr lang="en-US" sz="2000" b="1" dirty="0" smtClean="0">
                <a:solidFill>
                  <a:srgbClr val="FF0000"/>
                </a:solidFill>
                <a:latin typeface="Times New Roman" panose="02020603050405020304" pitchFamily="18" charset="0"/>
                <a:cs typeface="Times New Roman" panose="02020603050405020304" pitchFamily="18" charset="0"/>
              </a:rPr>
              <a:t>1. CƠ SỞ LÝ LUẬN</a:t>
            </a:r>
            <a:endParaRPr lang="vi-VN" sz="2000" b="1" dirty="0">
              <a:solidFill>
                <a:srgbClr val="FF0000"/>
              </a:solidFill>
              <a:latin typeface="Times New Roman" panose="02020603050405020304" pitchFamily="18" charset="0"/>
              <a:cs typeface="Times New Roman" panose="02020603050405020304" pitchFamily="18" charset="0"/>
            </a:endParaRPr>
          </a:p>
          <a:p>
            <a:r>
              <a:rPr lang="vi-VN" b="1" dirty="0">
                <a:latin typeface="Times New Roman" pitchFamily="18" charset="0"/>
                <a:cs typeface="Times New Roman" pitchFamily="18" charset="0"/>
              </a:rPr>
              <a:t>	</a:t>
            </a:r>
            <a:endParaRPr lang="vi-VN" sz="1800" b="1" dirty="0">
              <a:latin typeface="Times New Roman" pitchFamily="18" charset="0"/>
              <a:cs typeface="Times New Roman" pitchFamily="18" charset="0"/>
            </a:endParaRPr>
          </a:p>
          <a:p>
            <a:r>
              <a:rPr lang="en-US" sz="2000" dirty="0" err="1">
                <a:latin typeface="Times New Roman" panose="02020603050405020304" pitchFamily="18" charset="0"/>
                <a:cs typeface="Times New Roman" panose="02020603050405020304" pitchFamily="18" charset="0"/>
              </a:rPr>
              <a:t>Lớp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phúc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vừa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triển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toàn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thú</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tập</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vui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niềm</a:t>
            </a:r>
            <a:r>
              <a:rPr lang="en-US" sz="2000" dirty="0">
                <a:latin typeface="Times New Roman" panose="02020603050405020304" pitchFamily="18" charset="0"/>
                <a:cs typeface="Times New Roman" panose="02020603050405020304" pitchFamily="18" charset="0"/>
              </a:rPr>
              <a:t> tin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huynh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nhiệt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huyết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ưu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hóa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bớt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nặng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a:t>
            </a:r>
          </a:p>
          <a:p>
            <a:r>
              <a:rPr lang="en-US" sz="2000" dirty="0" err="1" smtClean="0">
                <a:latin typeface="Times New Roman" panose="02020603050405020304" pitchFamily="18" charset="0"/>
                <a:cs typeface="Times New Roman" panose="02020603050405020304" pitchFamily="18" charset="0"/>
              </a:rPr>
              <a:t>Vậy</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chuẩn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thoải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vui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hòa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lớp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tập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vui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tốt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giúp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triển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toàn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diện</a:t>
            </a:r>
            <a:r>
              <a:rPr lang="en-US" sz="2000" dirty="0">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122312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p:spPr>
      </p:pic>
      <p:sp>
        <p:nvSpPr>
          <p:cNvPr id="7" name="Rectangle 6"/>
          <p:cNvSpPr/>
          <p:nvPr/>
        </p:nvSpPr>
        <p:spPr>
          <a:xfrm>
            <a:off x="609600" y="-926038"/>
            <a:ext cx="8001000" cy="2554545"/>
          </a:xfrm>
          <a:prstGeom prst="rect">
            <a:avLst/>
          </a:prstGeom>
        </p:spPr>
        <p:txBody>
          <a:bodyPr wrap="square">
            <a:spAutoFit/>
          </a:bodyPr>
          <a:lstStyle/>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p:txBody>
      </p:sp>
      <p:sp>
        <p:nvSpPr>
          <p:cNvPr id="3" name="TextBox 2">
            <a:extLst>
              <a:ext uri="{FF2B5EF4-FFF2-40B4-BE49-F238E27FC236}">
                <a16:creationId xmlns:a16="http://schemas.microsoft.com/office/drawing/2014/main" id="{DD514035-E687-1D80-0A70-89AF977DBFFC}"/>
              </a:ext>
            </a:extLst>
          </p:cNvPr>
          <p:cNvSpPr txBox="1"/>
          <p:nvPr/>
        </p:nvSpPr>
        <p:spPr>
          <a:xfrm>
            <a:off x="647700" y="1187583"/>
            <a:ext cx="8077200" cy="5601533"/>
          </a:xfrm>
          <a:prstGeom prst="rect">
            <a:avLst/>
          </a:prstGeom>
          <a:noFill/>
        </p:spPr>
        <p:txBody>
          <a:bodyPr wrap="square" rtlCol="0">
            <a:spAutoFit/>
          </a:bodyPr>
          <a:lstStyle/>
          <a:p>
            <a:r>
              <a:rPr lang="en-US" sz="2000" b="1" dirty="0" smtClean="0">
                <a:solidFill>
                  <a:srgbClr val="FF0000"/>
                </a:solidFill>
                <a:latin typeface="Times New Roman" panose="02020603050405020304" pitchFamily="18" charset="0"/>
                <a:cs typeface="Times New Roman" panose="02020603050405020304" pitchFamily="18" charset="0"/>
              </a:rPr>
              <a:t>2. CƠ SỞ THỰC TIỄN</a:t>
            </a:r>
            <a:endParaRPr lang="vi-VN" sz="2000" b="1" dirty="0">
              <a:solidFill>
                <a:srgbClr val="FF0000"/>
              </a:solidFill>
              <a:latin typeface="Times New Roman" panose="02020603050405020304" pitchFamily="18" charset="0"/>
              <a:cs typeface="Times New Roman" panose="02020603050405020304" pitchFamily="18" charset="0"/>
            </a:endParaRPr>
          </a:p>
          <a:p>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Thuận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lợi</a:t>
            </a:r>
            <a:r>
              <a:rPr lang="vi-VN" sz="2000" b="1" dirty="0">
                <a:latin typeface="Times New Roman" pitchFamily="18" charset="0"/>
                <a:cs typeface="Times New Roman" pitchFamily="18" charset="0"/>
              </a:rPr>
              <a:t>	</a:t>
            </a:r>
          </a:p>
          <a:p>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Là</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gắn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phấn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đấu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hỏi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dồi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tâm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dạy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tìm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tòi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giúp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thú</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vui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lớp</a:t>
            </a:r>
            <a:r>
              <a:rPr lang="en-US" sz="2000" dirty="0">
                <a:latin typeface="Times New Roman" panose="02020603050405020304" pitchFamily="18" charset="0"/>
                <a:cs typeface="Times New Roman" panose="02020603050405020304" pitchFamily="18" charset="0"/>
              </a:rPr>
              <a:t>.</a:t>
            </a:r>
            <a:br>
              <a:rPr lang="en-US" sz="2000" dirty="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 Ban </a:t>
            </a:r>
            <a:r>
              <a:rPr lang="en-US" sz="2000" dirty="0" err="1">
                <a:latin typeface="Times New Roman" panose="02020603050405020304" pitchFamily="18" charset="0"/>
                <a:cs typeface="Times New Roman" panose="02020603050405020304" pitchFamily="18" charset="0"/>
              </a:rPr>
              <a:t>giám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tâm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bồi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dưỡng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chuyên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nghiệp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Hướng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dẫn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góc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nghiệm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quen</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mọi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lúc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mọi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nơi</a:t>
            </a:r>
            <a:r>
              <a:rPr lang="en-US" sz="2000" dirty="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Là</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nắm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tâm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hợp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phân</a:t>
            </a:r>
            <a:r>
              <a:rPr lang="en-US" sz="2000" dirty="0">
                <a:latin typeface="Times New Roman" panose="02020603050405020304" pitchFamily="18" charset="0"/>
                <a:cs typeface="Times New Roman" panose="02020603050405020304" pitchFamily="18" charset="0"/>
              </a:rPr>
              <a:t> chia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đúng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chuyên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khỏe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mạnh</a:t>
            </a:r>
            <a:r>
              <a:rPr lang="en-US" sz="2000" dirty="0" smtClean="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Ban </a:t>
            </a:r>
            <a:r>
              <a:rPr lang="en-US" sz="2000" dirty="0" err="1">
                <a:latin typeface="Times New Roman" panose="02020603050405020304" pitchFamily="18" charset="0"/>
                <a:cs typeface="Times New Roman" panose="02020603050405020304" pitchFamily="18" charset="0"/>
              </a:rPr>
              <a:t>giám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lớp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chuyên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đề</a:t>
            </a:r>
            <a:r>
              <a:rPr lang="en-US" sz="2000" dirty="0">
                <a:latin typeface="Times New Roman" panose="02020603050405020304" pitchFamily="18" charset="0"/>
                <a:cs typeface="Times New Roman" panose="02020603050405020304" pitchFamily="18" charset="0"/>
              </a:rPr>
              <a:t> do </a:t>
            </a:r>
            <a:r>
              <a:rPr lang="en-US" sz="2000" dirty="0" err="1">
                <a:latin typeface="Times New Roman" panose="02020603050405020304" pitchFamily="18" charset="0"/>
                <a:cs typeface="Times New Roman" panose="02020603050405020304" pitchFamily="18" charset="0"/>
              </a:rPr>
              <a:t>Phòng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dục</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Đào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chức</a:t>
            </a:r>
            <a:r>
              <a:rPr lang="en-US" sz="2000" dirty="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Là</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tập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thoáng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mát</a:t>
            </a:r>
            <a:r>
              <a:rPr lang="en-US" sz="2000" dirty="0">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396242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p:spPr>
      </p:pic>
      <p:sp>
        <p:nvSpPr>
          <p:cNvPr id="7" name="Rectangle 6"/>
          <p:cNvSpPr/>
          <p:nvPr/>
        </p:nvSpPr>
        <p:spPr>
          <a:xfrm>
            <a:off x="609600" y="-926038"/>
            <a:ext cx="8001000" cy="2554545"/>
          </a:xfrm>
          <a:prstGeom prst="rect">
            <a:avLst/>
          </a:prstGeom>
        </p:spPr>
        <p:txBody>
          <a:bodyPr wrap="square">
            <a:spAutoFit/>
          </a:bodyPr>
          <a:lstStyle/>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p:txBody>
      </p:sp>
      <p:sp>
        <p:nvSpPr>
          <p:cNvPr id="3" name="TextBox 2">
            <a:extLst>
              <a:ext uri="{FF2B5EF4-FFF2-40B4-BE49-F238E27FC236}">
                <a16:creationId xmlns:a16="http://schemas.microsoft.com/office/drawing/2014/main" id="{DD514035-E687-1D80-0A70-89AF977DBFFC}"/>
              </a:ext>
            </a:extLst>
          </p:cNvPr>
          <p:cNvSpPr txBox="1"/>
          <p:nvPr/>
        </p:nvSpPr>
        <p:spPr>
          <a:xfrm>
            <a:off x="745299" y="2360377"/>
            <a:ext cx="7484301" cy="2554545"/>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Khó</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Khăn</a:t>
            </a:r>
            <a:r>
              <a:rPr lang="vi-VN" sz="2000" b="1" dirty="0">
                <a:latin typeface="Times New Roman" pitchFamily="18" charset="0"/>
                <a:cs typeface="Times New Roman" pitchFamily="18" charset="0"/>
              </a:rPr>
              <a:t>	</a:t>
            </a:r>
          </a:p>
          <a:p>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đình</a:t>
            </a:r>
            <a:r>
              <a:rPr lang="en-US" sz="2000" dirty="0">
                <a:latin typeface="Times New Roman" panose="02020603050405020304" pitchFamily="18" charset="0"/>
                <a:cs typeface="Times New Roman" panose="02020603050405020304" pitchFamily="18" charset="0"/>
              </a:rPr>
              <a:t> cha </a:t>
            </a:r>
            <a:r>
              <a:rPr lang="en-US" sz="2000" dirty="0" err="1">
                <a:latin typeface="Times New Roman" panose="02020603050405020304" pitchFamily="18" charset="0"/>
                <a:cs typeface="Times New Roman" panose="02020603050405020304" pitchFamily="18" charset="0"/>
              </a:rPr>
              <a:t>mẹ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tâm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cưng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dẫn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quen</a:t>
            </a:r>
            <a:r>
              <a:rPr lang="en-US" sz="2000" dirty="0">
                <a:latin typeface="Times New Roman" panose="02020603050405020304" pitchFamily="18" charset="0"/>
                <a:cs typeface="Times New Roman" panose="02020603050405020304" pitchFamily="18" charset="0"/>
              </a:rPr>
              <a:t> ỷ </a:t>
            </a:r>
            <a:r>
              <a:rPr lang="en-US" sz="2000" dirty="0" err="1">
                <a:latin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tự</a:t>
            </a:r>
            <a:r>
              <a:rPr lang="en-US" sz="2000" dirty="0">
                <a:latin typeface="Times New Roman" panose="02020603050405020304" pitchFamily="18" charset="0"/>
                <a:cs typeface="Times New Roman" panose="02020603050405020304" pitchFamily="18" charset="0"/>
              </a:rPr>
              <a:t> tin.</a:t>
            </a:r>
          </a:p>
          <a:p>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Một</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chưa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đoàn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chơi</a:t>
            </a:r>
            <a:r>
              <a:rPr lang="en-US" sz="2000" dirty="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Trẻ</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chưa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nghĩ</a:t>
            </a:r>
            <a:r>
              <a:rPr lang="en-US" sz="2000" dirty="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Trẻ</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hưởng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bởi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Internet, </a:t>
            </a:r>
            <a:r>
              <a:rPr lang="en-US" sz="2000" dirty="0" err="1">
                <a:latin typeface="Times New Roman" panose="02020603050405020304" pitchFamily="18" charset="0"/>
                <a:cs typeface="Times New Roman" panose="02020603050405020304" pitchFamily="18" charset="0"/>
              </a:rPr>
              <a:t>tivi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trò</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tử</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40135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p:spPr>
      </p:pic>
      <p:sp>
        <p:nvSpPr>
          <p:cNvPr id="7" name="Rectangle 6"/>
          <p:cNvSpPr/>
          <p:nvPr/>
        </p:nvSpPr>
        <p:spPr>
          <a:xfrm>
            <a:off x="609600" y="-926038"/>
            <a:ext cx="8001000" cy="2554545"/>
          </a:xfrm>
          <a:prstGeom prst="rect">
            <a:avLst/>
          </a:prstGeom>
        </p:spPr>
        <p:txBody>
          <a:bodyPr wrap="square">
            <a:spAutoFit/>
          </a:bodyPr>
          <a:lstStyle/>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p:txBody>
      </p:sp>
      <p:sp>
        <p:nvSpPr>
          <p:cNvPr id="3" name="TextBox 2">
            <a:extLst>
              <a:ext uri="{FF2B5EF4-FFF2-40B4-BE49-F238E27FC236}">
                <a16:creationId xmlns:a16="http://schemas.microsoft.com/office/drawing/2014/main" id="{DD514035-E687-1D80-0A70-89AF977DBFFC}"/>
              </a:ext>
            </a:extLst>
          </p:cNvPr>
          <p:cNvSpPr txBox="1"/>
          <p:nvPr/>
        </p:nvSpPr>
        <p:spPr>
          <a:xfrm>
            <a:off x="571500" y="1813564"/>
            <a:ext cx="8077200" cy="4062651"/>
          </a:xfrm>
          <a:prstGeom prst="rect">
            <a:avLst/>
          </a:prstGeom>
          <a:noFill/>
        </p:spPr>
        <p:txBody>
          <a:bodyPr wrap="square" rtlCol="0">
            <a:spAutoFit/>
          </a:bodyPr>
          <a:lstStyle/>
          <a:p>
            <a:r>
              <a:rPr lang="vi-VN" sz="2400" b="1" dirty="0" smtClean="0">
                <a:solidFill>
                  <a:srgbClr val="FF0000"/>
                </a:solidFill>
                <a:latin typeface="+mj-lt"/>
              </a:rPr>
              <a:t>I</a:t>
            </a:r>
            <a:r>
              <a:rPr lang="vi-VN" sz="2400" b="1" dirty="0" smtClean="0">
                <a:solidFill>
                  <a:srgbClr val="FF0000"/>
                </a:solidFill>
                <a:latin typeface="Times New Roman" pitchFamily="18" charset="0"/>
                <a:cs typeface="Times New Roman" pitchFamily="18" charset="0"/>
              </a:rPr>
              <a:t>I</a:t>
            </a:r>
            <a:r>
              <a:rPr lang="en-US" sz="2400" b="1" dirty="0" smtClean="0">
                <a:solidFill>
                  <a:srgbClr val="FF0000"/>
                </a:solidFill>
                <a:latin typeface="Times New Roman" pitchFamily="18" charset="0"/>
                <a:cs typeface="Times New Roman" pitchFamily="18" charset="0"/>
              </a:rPr>
              <a:t>I</a:t>
            </a:r>
            <a:r>
              <a:rPr lang="vi-VN" sz="2400" b="1" dirty="0" smtClean="0">
                <a:solidFill>
                  <a:srgbClr val="FF0000"/>
                </a:solidFill>
                <a:latin typeface="Times New Roman" pitchFamily="18" charset="0"/>
                <a:cs typeface="Times New Roman" pitchFamily="18" charset="0"/>
              </a:rPr>
              <a:t>.</a:t>
            </a:r>
            <a:r>
              <a:rPr lang="vi-VN" sz="2400" b="1" dirty="0" smtClean="0">
                <a:solidFill>
                  <a:srgbClr val="FF0000"/>
                </a:solidFill>
                <a:latin typeface="+mj-lt"/>
              </a:rPr>
              <a:t> </a:t>
            </a:r>
            <a:r>
              <a:rPr lang="en-US" sz="2400" b="1" dirty="0">
                <a:solidFill>
                  <a:srgbClr val="FF0000"/>
                </a:solidFill>
                <a:latin typeface="Times New Roman" panose="02020603050405020304" pitchFamily="18" charset="0"/>
                <a:cs typeface="Times New Roman" panose="02020603050405020304" pitchFamily="18" charset="0"/>
              </a:rPr>
              <a:t>BIỆN PHÁP THỰC HIỆN</a:t>
            </a:r>
            <a:endParaRPr lang="vi-VN" sz="2400" b="1" dirty="0">
              <a:solidFill>
                <a:srgbClr val="FF0000"/>
              </a:solidFill>
              <a:latin typeface="Times New Roman" panose="02020603050405020304" pitchFamily="18" charset="0"/>
              <a:cs typeface="Times New Roman" panose="02020603050405020304" pitchFamily="18" charset="0"/>
            </a:endParaRPr>
          </a:p>
          <a:p>
            <a:r>
              <a:rPr lang="vi-VN" b="1" dirty="0">
                <a:latin typeface="Times New Roman" pitchFamily="18" charset="0"/>
                <a:cs typeface="Times New Roman" pitchFamily="18" charset="0"/>
              </a:rPr>
              <a:t>	</a:t>
            </a:r>
            <a:endParaRPr lang="vi-VN" sz="1800" b="1" dirty="0">
              <a:latin typeface="Times New Roman" pitchFamily="18" charset="0"/>
              <a:cs typeface="Times New Roman" pitchFamily="18" charset="0"/>
            </a:endParaRPr>
          </a:p>
          <a:p>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Được</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phân</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công</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nhiệm</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vụ</a:t>
            </a:r>
            <a:r>
              <a:rPr lang="en-US" sz="1800" b="1" dirty="0">
                <a:latin typeface="Times New Roman" pitchFamily="18" charset="0"/>
                <a:cs typeface="Times New Roman" pitchFamily="18" charset="0"/>
              </a:rPr>
              <a:t> </a:t>
            </a:r>
            <a:r>
              <a:rPr lang="vi-VN" sz="1800" b="1" dirty="0">
                <a:latin typeface="Times New Roman" pitchFamily="18" charset="0"/>
                <a:cs typeface="Times New Roman" pitchFamily="18" charset="0"/>
              </a:rPr>
              <a:t>là giáo viên chủ nhiệm lớp </a:t>
            </a:r>
            <a:r>
              <a:rPr lang="en-US" sz="1800" b="1" dirty="0">
                <a:latin typeface="Times New Roman" pitchFamily="18" charset="0"/>
                <a:cs typeface="Times New Roman" pitchFamily="18" charset="0"/>
              </a:rPr>
              <a:t>NT D1 (24-36 </a:t>
            </a:r>
            <a:r>
              <a:rPr lang="en-US" sz="1800" b="1" dirty="0" err="1">
                <a:latin typeface="Times New Roman" pitchFamily="18" charset="0"/>
                <a:cs typeface="Times New Roman" pitchFamily="18" charset="0"/>
              </a:rPr>
              <a:t>tháng</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tôi</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đã</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tìm</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hiểu</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và</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áp</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dụng</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một</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số</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giải</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pháp</a:t>
            </a:r>
            <a:r>
              <a:rPr lang="vi-VN" sz="1800" b="1" dirty="0">
                <a:latin typeface="Times New Roman" pitchFamily="18" charset="0"/>
                <a:cs typeface="Times New Roman" pitchFamily="18" charset="0"/>
              </a:rPr>
              <a:t> phù hợp với học sinh của mình, cụ thể như</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sau</a:t>
            </a:r>
            <a:r>
              <a:rPr lang="en-US" sz="1800" b="1" dirty="0">
                <a:latin typeface="Times New Roman" pitchFamily="18" charset="0"/>
                <a:cs typeface="Times New Roman" pitchFamily="18" charset="0"/>
              </a:rPr>
              <a:t>: </a:t>
            </a:r>
            <a:endParaRPr lang="vi-VN" sz="1800" b="1" dirty="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a:p>
            <a:r>
              <a:rPr lang="vi-VN" sz="1800" b="1" i="1" dirty="0">
                <a:solidFill>
                  <a:schemeClr val="tx2"/>
                </a:solidFill>
                <a:latin typeface="Times New Roman" pitchFamily="18" charset="0"/>
                <a:cs typeface="Times New Roman" pitchFamily="18" charset="0"/>
              </a:rPr>
              <a:t>1. </a:t>
            </a:r>
            <a:r>
              <a:rPr lang="en-US" sz="1800" b="1" i="1" dirty="0" err="1" smtClean="0">
                <a:solidFill>
                  <a:schemeClr val="tx2"/>
                </a:solidFill>
                <a:latin typeface="Times New Roman" pitchFamily="18" charset="0"/>
                <a:cs typeface="Times New Roman" pitchFamily="18" charset="0"/>
              </a:rPr>
              <a:t>Xây</a:t>
            </a:r>
            <a:r>
              <a:rPr lang="en-US" sz="1800" b="1" i="1" dirty="0" smtClean="0">
                <a:solidFill>
                  <a:schemeClr val="tx2"/>
                </a:solidFill>
                <a:latin typeface="Times New Roman" pitchFamily="18" charset="0"/>
                <a:cs typeface="Times New Roman" pitchFamily="18" charset="0"/>
              </a:rPr>
              <a:t> </a:t>
            </a:r>
            <a:r>
              <a:rPr lang="en-US" sz="1800" b="1" i="1" dirty="0" err="1" smtClean="0">
                <a:solidFill>
                  <a:schemeClr val="tx2"/>
                </a:solidFill>
                <a:latin typeface="Times New Roman" pitchFamily="18" charset="0"/>
                <a:cs typeface="Times New Roman" pitchFamily="18" charset="0"/>
              </a:rPr>
              <a:t>dựng</a:t>
            </a:r>
            <a:r>
              <a:rPr lang="en-US" sz="1800" b="1" i="1" dirty="0" smtClean="0">
                <a:solidFill>
                  <a:schemeClr val="tx2"/>
                </a:solidFill>
                <a:latin typeface="Times New Roman" pitchFamily="18" charset="0"/>
                <a:cs typeface="Times New Roman" pitchFamily="18" charset="0"/>
              </a:rPr>
              <a:t> </a:t>
            </a:r>
            <a:r>
              <a:rPr lang="en-US" sz="1800" b="1" i="1" dirty="0" err="1" smtClean="0">
                <a:solidFill>
                  <a:schemeClr val="tx2"/>
                </a:solidFill>
                <a:latin typeface="Times New Roman" pitchFamily="18" charset="0"/>
                <a:cs typeface="Times New Roman" pitchFamily="18" charset="0"/>
              </a:rPr>
              <a:t>môi</a:t>
            </a:r>
            <a:r>
              <a:rPr lang="en-US" sz="1800" b="1" i="1" dirty="0" smtClean="0">
                <a:solidFill>
                  <a:schemeClr val="tx2"/>
                </a:solidFill>
                <a:latin typeface="Times New Roman" pitchFamily="18" charset="0"/>
                <a:cs typeface="Times New Roman" pitchFamily="18" charset="0"/>
              </a:rPr>
              <a:t> </a:t>
            </a:r>
            <a:r>
              <a:rPr lang="en-US" sz="1800" b="1" i="1" dirty="0" err="1" smtClean="0">
                <a:solidFill>
                  <a:schemeClr val="tx2"/>
                </a:solidFill>
                <a:latin typeface="Times New Roman" pitchFamily="18" charset="0"/>
                <a:cs typeface="Times New Roman" pitchFamily="18" charset="0"/>
              </a:rPr>
              <a:t>trường</a:t>
            </a:r>
            <a:r>
              <a:rPr lang="en-US" sz="1800" b="1" i="1" dirty="0" smtClean="0">
                <a:solidFill>
                  <a:schemeClr val="tx2"/>
                </a:solidFill>
                <a:latin typeface="Times New Roman" pitchFamily="18" charset="0"/>
                <a:cs typeface="Times New Roman" pitchFamily="18" charset="0"/>
              </a:rPr>
              <a:t> </a:t>
            </a:r>
            <a:r>
              <a:rPr lang="en-US" sz="1800" b="1" i="1" dirty="0" err="1" smtClean="0">
                <a:solidFill>
                  <a:schemeClr val="tx2"/>
                </a:solidFill>
                <a:latin typeface="Times New Roman" pitchFamily="18" charset="0"/>
                <a:cs typeface="Times New Roman" pitchFamily="18" charset="0"/>
              </a:rPr>
              <a:t>thân</a:t>
            </a:r>
            <a:r>
              <a:rPr lang="en-US" sz="1800" b="1" i="1" dirty="0" smtClean="0">
                <a:solidFill>
                  <a:schemeClr val="tx2"/>
                </a:solidFill>
                <a:latin typeface="Times New Roman" pitchFamily="18" charset="0"/>
                <a:cs typeface="Times New Roman" pitchFamily="18" charset="0"/>
              </a:rPr>
              <a:t> </a:t>
            </a:r>
            <a:r>
              <a:rPr lang="en-US" sz="1800" b="1" i="1" dirty="0" err="1" smtClean="0">
                <a:solidFill>
                  <a:schemeClr val="tx2"/>
                </a:solidFill>
                <a:latin typeface="Times New Roman" pitchFamily="18" charset="0"/>
                <a:cs typeface="Times New Roman" pitchFamily="18" charset="0"/>
              </a:rPr>
              <a:t>thiện</a:t>
            </a:r>
            <a:r>
              <a:rPr lang="en-US" sz="1800" b="1" i="1" dirty="0" smtClean="0">
                <a:solidFill>
                  <a:schemeClr val="tx2"/>
                </a:solidFill>
                <a:latin typeface="Times New Roman" pitchFamily="18" charset="0"/>
                <a:cs typeface="Times New Roman" pitchFamily="18" charset="0"/>
              </a:rPr>
              <a:t>. </a:t>
            </a:r>
            <a:endParaRPr lang="vi-VN" sz="1800" b="1" i="1" dirty="0">
              <a:solidFill>
                <a:schemeClr val="tx2"/>
              </a:solidFill>
              <a:latin typeface="Times New Roman" pitchFamily="18" charset="0"/>
              <a:cs typeface="Times New Roman" pitchFamily="18" charset="0"/>
            </a:endParaRPr>
          </a:p>
          <a:p>
            <a:pPr marL="342900" indent="-342900">
              <a:buAutoNum type="arabicPeriod"/>
            </a:pPr>
            <a:endParaRPr lang="en-US" sz="1800" b="1" i="1" dirty="0">
              <a:solidFill>
                <a:schemeClr val="tx2"/>
              </a:solidFill>
              <a:latin typeface="Times New Roman" pitchFamily="18" charset="0"/>
              <a:cs typeface="Times New Roman" pitchFamily="18" charset="0"/>
            </a:endParaRPr>
          </a:p>
          <a:p>
            <a:r>
              <a:rPr lang="en-US" sz="1800" b="1" i="1" dirty="0">
                <a:solidFill>
                  <a:schemeClr val="tx2"/>
                </a:solidFill>
                <a:latin typeface="Times New Roman" pitchFamily="18" charset="0"/>
                <a:cs typeface="Times New Roman" pitchFamily="18" charset="0"/>
              </a:rPr>
              <a:t>2. </a:t>
            </a:r>
            <a:r>
              <a:rPr lang="en-US" sz="1800" b="1" i="1" dirty="0" err="1">
                <a:solidFill>
                  <a:schemeClr val="tx2"/>
                </a:solidFill>
                <a:latin typeface="Times New Roman" pitchFamily="18" charset="0"/>
                <a:cs typeface="Times New Roman" pitchFamily="18" charset="0"/>
              </a:rPr>
              <a:t>Tạo</a:t>
            </a:r>
            <a:r>
              <a:rPr lang="en-US" sz="1800" b="1" i="1" dirty="0">
                <a:solidFill>
                  <a:schemeClr val="tx2"/>
                </a:solidFill>
                <a:latin typeface="Times New Roman" pitchFamily="18" charset="0"/>
                <a:cs typeface="Times New Roman" pitchFamily="18" charset="0"/>
              </a:rPr>
              <a:t> </a:t>
            </a:r>
            <a:r>
              <a:rPr lang="en-US" sz="1800" b="1" i="1" dirty="0" err="1">
                <a:solidFill>
                  <a:schemeClr val="tx2"/>
                </a:solidFill>
                <a:latin typeface="Times New Roman" pitchFamily="18" charset="0"/>
                <a:cs typeface="Times New Roman" pitchFamily="18" charset="0"/>
              </a:rPr>
              <a:t>mối</a:t>
            </a:r>
            <a:r>
              <a:rPr lang="en-US" sz="1800" b="1" i="1" dirty="0">
                <a:solidFill>
                  <a:schemeClr val="tx2"/>
                </a:solidFill>
                <a:latin typeface="Times New Roman" pitchFamily="18" charset="0"/>
                <a:cs typeface="Times New Roman" pitchFamily="18" charset="0"/>
              </a:rPr>
              <a:t> </a:t>
            </a:r>
            <a:r>
              <a:rPr lang="en-US" sz="1800" b="1" i="1" dirty="0" err="1">
                <a:solidFill>
                  <a:schemeClr val="tx2"/>
                </a:solidFill>
                <a:latin typeface="Times New Roman" pitchFamily="18" charset="0"/>
                <a:cs typeface="Times New Roman" pitchFamily="18" charset="0"/>
              </a:rPr>
              <a:t>quan</a:t>
            </a:r>
            <a:r>
              <a:rPr lang="en-US" sz="1800" b="1" i="1" dirty="0">
                <a:solidFill>
                  <a:schemeClr val="tx2"/>
                </a:solidFill>
                <a:latin typeface="Times New Roman" pitchFamily="18" charset="0"/>
                <a:cs typeface="Times New Roman" pitchFamily="18" charset="0"/>
              </a:rPr>
              <a:t> </a:t>
            </a:r>
            <a:r>
              <a:rPr lang="en-US" sz="1800" b="1" i="1" dirty="0" err="1">
                <a:solidFill>
                  <a:schemeClr val="tx2"/>
                </a:solidFill>
                <a:latin typeface="Times New Roman" pitchFamily="18" charset="0"/>
                <a:cs typeface="Times New Roman" pitchFamily="18" charset="0"/>
              </a:rPr>
              <a:t>hệ</a:t>
            </a:r>
            <a:r>
              <a:rPr lang="en-US" sz="1800" b="1" i="1" dirty="0">
                <a:solidFill>
                  <a:schemeClr val="tx2"/>
                </a:solidFill>
                <a:latin typeface="Times New Roman" pitchFamily="18" charset="0"/>
                <a:cs typeface="Times New Roman" pitchFamily="18" charset="0"/>
              </a:rPr>
              <a:t> </a:t>
            </a:r>
            <a:r>
              <a:rPr lang="en-US" sz="1800" b="1" i="1" dirty="0" err="1">
                <a:solidFill>
                  <a:schemeClr val="tx2"/>
                </a:solidFill>
                <a:latin typeface="Times New Roman" pitchFamily="18" charset="0"/>
                <a:cs typeface="Times New Roman" pitchFamily="18" charset="0"/>
              </a:rPr>
              <a:t>mật</a:t>
            </a:r>
            <a:r>
              <a:rPr lang="en-US" sz="1800" b="1" i="1" dirty="0">
                <a:solidFill>
                  <a:schemeClr val="tx2"/>
                </a:solidFill>
                <a:latin typeface="Times New Roman" pitchFamily="18" charset="0"/>
                <a:cs typeface="Times New Roman" pitchFamily="18" charset="0"/>
              </a:rPr>
              <a:t> </a:t>
            </a:r>
            <a:r>
              <a:rPr lang="en-US" sz="1800" b="1" i="1" dirty="0" err="1">
                <a:solidFill>
                  <a:schemeClr val="tx2"/>
                </a:solidFill>
                <a:latin typeface="Times New Roman" pitchFamily="18" charset="0"/>
                <a:cs typeface="Times New Roman" pitchFamily="18" charset="0"/>
              </a:rPr>
              <a:t>thiết</a:t>
            </a:r>
            <a:r>
              <a:rPr lang="en-US" sz="1800" b="1" i="1" dirty="0">
                <a:solidFill>
                  <a:schemeClr val="tx2"/>
                </a:solidFill>
                <a:latin typeface="Times New Roman" pitchFamily="18" charset="0"/>
                <a:cs typeface="Times New Roman" pitchFamily="18" charset="0"/>
              </a:rPr>
              <a:t> </a:t>
            </a:r>
            <a:r>
              <a:rPr lang="en-US" sz="1800" b="1" i="1" dirty="0" err="1">
                <a:solidFill>
                  <a:schemeClr val="tx2"/>
                </a:solidFill>
                <a:latin typeface="Times New Roman" pitchFamily="18" charset="0"/>
                <a:cs typeface="Times New Roman" pitchFamily="18" charset="0"/>
              </a:rPr>
              <a:t>giữa</a:t>
            </a:r>
            <a:r>
              <a:rPr lang="en-US" sz="1800" b="1" i="1" dirty="0">
                <a:solidFill>
                  <a:schemeClr val="tx2"/>
                </a:solidFill>
                <a:latin typeface="Times New Roman" pitchFamily="18" charset="0"/>
                <a:cs typeface="Times New Roman" pitchFamily="18" charset="0"/>
              </a:rPr>
              <a:t> </a:t>
            </a:r>
            <a:r>
              <a:rPr lang="en-US" sz="1800" b="1" i="1" dirty="0" err="1">
                <a:solidFill>
                  <a:schemeClr val="tx2"/>
                </a:solidFill>
                <a:latin typeface="Times New Roman" pitchFamily="18" charset="0"/>
                <a:cs typeface="Times New Roman" pitchFamily="18" charset="0"/>
              </a:rPr>
              <a:t>cô</a:t>
            </a:r>
            <a:r>
              <a:rPr lang="en-US" sz="1800" b="1" i="1" dirty="0">
                <a:solidFill>
                  <a:schemeClr val="tx2"/>
                </a:solidFill>
                <a:latin typeface="Times New Roman" pitchFamily="18" charset="0"/>
                <a:cs typeface="Times New Roman" pitchFamily="18" charset="0"/>
              </a:rPr>
              <a:t> </a:t>
            </a:r>
            <a:r>
              <a:rPr lang="en-US" sz="1800" b="1" i="1" dirty="0" err="1">
                <a:solidFill>
                  <a:schemeClr val="tx2"/>
                </a:solidFill>
                <a:latin typeface="Times New Roman" pitchFamily="18" charset="0"/>
                <a:cs typeface="Times New Roman" pitchFamily="18" charset="0"/>
              </a:rPr>
              <a:t>và</a:t>
            </a:r>
            <a:r>
              <a:rPr lang="en-US" sz="1800" b="1" i="1" dirty="0">
                <a:solidFill>
                  <a:schemeClr val="tx2"/>
                </a:solidFill>
                <a:latin typeface="Times New Roman" pitchFamily="18" charset="0"/>
                <a:cs typeface="Times New Roman" pitchFamily="18" charset="0"/>
              </a:rPr>
              <a:t> </a:t>
            </a:r>
            <a:r>
              <a:rPr lang="en-US" sz="1800" b="1" i="1" dirty="0" err="1">
                <a:solidFill>
                  <a:schemeClr val="tx2"/>
                </a:solidFill>
                <a:latin typeface="Times New Roman" pitchFamily="18" charset="0"/>
                <a:cs typeface="Times New Roman" pitchFamily="18" charset="0"/>
              </a:rPr>
              <a:t>trẻ</a:t>
            </a:r>
            <a:r>
              <a:rPr lang="en-US" sz="1800" b="1" i="1" dirty="0">
                <a:solidFill>
                  <a:schemeClr val="tx2"/>
                </a:solidFill>
                <a:latin typeface="Times New Roman" pitchFamily="18" charset="0"/>
                <a:cs typeface="Times New Roman" pitchFamily="18" charset="0"/>
              </a:rPr>
              <a:t> </a:t>
            </a:r>
            <a:r>
              <a:rPr lang="en-US" sz="1800" b="1" i="1" dirty="0" err="1">
                <a:solidFill>
                  <a:schemeClr val="tx2"/>
                </a:solidFill>
                <a:latin typeface="Times New Roman" pitchFamily="18" charset="0"/>
                <a:cs typeface="Times New Roman" pitchFamily="18" charset="0"/>
              </a:rPr>
              <a:t>để</a:t>
            </a:r>
            <a:r>
              <a:rPr lang="en-US" sz="1800" b="1" i="1" dirty="0">
                <a:solidFill>
                  <a:schemeClr val="tx2"/>
                </a:solidFill>
                <a:latin typeface="Times New Roman" pitchFamily="18" charset="0"/>
                <a:cs typeface="Times New Roman" pitchFamily="18" charset="0"/>
              </a:rPr>
              <a:t> </a:t>
            </a:r>
            <a:r>
              <a:rPr lang="en-US" sz="1800" b="1" i="1" dirty="0" err="1">
                <a:solidFill>
                  <a:schemeClr val="tx2"/>
                </a:solidFill>
                <a:latin typeface="Times New Roman" pitchFamily="18" charset="0"/>
                <a:cs typeface="Times New Roman" pitchFamily="18" charset="0"/>
              </a:rPr>
              <a:t>xây</a:t>
            </a:r>
            <a:r>
              <a:rPr lang="en-US" sz="1800" b="1" i="1" dirty="0">
                <a:solidFill>
                  <a:schemeClr val="tx2"/>
                </a:solidFill>
                <a:latin typeface="Times New Roman" pitchFamily="18" charset="0"/>
                <a:cs typeface="Times New Roman" pitchFamily="18" charset="0"/>
              </a:rPr>
              <a:t> </a:t>
            </a:r>
            <a:r>
              <a:rPr lang="en-US" sz="1800" b="1" i="1" dirty="0" err="1">
                <a:solidFill>
                  <a:schemeClr val="tx2"/>
                </a:solidFill>
                <a:latin typeface="Times New Roman" pitchFamily="18" charset="0"/>
                <a:cs typeface="Times New Roman" pitchFamily="18" charset="0"/>
              </a:rPr>
              <a:t>dựng</a:t>
            </a:r>
            <a:r>
              <a:rPr lang="en-US" sz="1800" b="1" i="1" dirty="0">
                <a:solidFill>
                  <a:schemeClr val="tx2"/>
                </a:solidFill>
                <a:latin typeface="Times New Roman" pitchFamily="18" charset="0"/>
                <a:cs typeface="Times New Roman" pitchFamily="18" charset="0"/>
              </a:rPr>
              <a:t> </a:t>
            </a:r>
            <a:r>
              <a:rPr lang="en-US" sz="1800" b="1" i="1" dirty="0" err="1">
                <a:solidFill>
                  <a:schemeClr val="tx2"/>
                </a:solidFill>
                <a:latin typeface="Times New Roman" pitchFamily="18" charset="0"/>
                <a:cs typeface="Times New Roman" pitchFamily="18" charset="0"/>
              </a:rPr>
              <a:t>niềm</a:t>
            </a:r>
            <a:r>
              <a:rPr lang="en-US" sz="1800" b="1" i="1" dirty="0">
                <a:solidFill>
                  <a:schemeClr val="tx2"/>
                </a:solidFill>
                <a:latin typeface="Times New Roman" pitchFamily="18" charset="0"/>
                <a:cs typeface="Times New Roman" pitchFamily="18" charset="0"/>
              </a:rPr>
              <a:t> tin ở </a:t>
            </a:r>
            <a:r>
              <a:rPr lang="en-US" sz="1800" b="1" i="1" dirty="0" err="1">
                <a:solidFill>
                  <a:schemeClr val="tx2"/>
                </a:solidFill>
                <a:latin typeface="Times New Roman" pitchFamily="18" charset="0"/>
                <a:cs typeface="Times New Roman" pitchFamily="18" charset="0"/>
              </a:rPr>
              <a:t>trẻ</a:t>
            </a:r>
            <a:r>
              <a:rPr lang="vi-VN" sz="1800" b="1" i="1" dirty="0">
                <a:solidFill>
                  <a:schemeClr val="tx2"/>
                </a:solidFill>
                <a:latin typeface="Times New Roman" pitchFamily="18" charset="0"/>
                <a:cs typeface="Times New Roman" pitchFamily="18" charset="0"/>
              </a:rPr>
              <a:t>.</a:t>
            </a:r>
          </a:p>
          <a:p>
            <a:endParaRPr lang="en-US" sz="1800" b="1" i="1" dirty="0">
              <a:solidFill>
                <a:schemeClr val="tx2"/>
              </a:solidFill>
              <a:latin typeface="Times New Roman" pitchFamily="18" charset="0"/>
              <a:cs typeface="Times New Roman" pitchFamily="18" charset="0"/>
            </a:endParaRPr>
          </a:p>
          <a:p>
            <a:r>
              <a:rPr lang="en-US" sz="1800" b="1" i="1" dirty="0">
                <a:solidFill>
                  <a:schemeClr val="tx2"/>
                </a:solidFill>
                <a:latin typeface="Times New Roman" pitchFamily="18" charset="0"/>
                <a:cs typeface="Times New Roman" pitchFamily="18" charset="0"/>
              </a:rPr>
              <a:t>3. </a:t>
            </a:r>
            <a:r>
              <a:rPr lang="en-US" sz="1800" b="1" i="1" dirty="0" err="1">
                <a:solidFill>
                  <a:schemeClr val="tx2"/>
                </a:solidFill>
                <a:latin typeface="Times New Roman" pitchFamily="18" charset="0"/>
                <a:cs typeface="Times New Roman" pitchFamily="18" charset="0"/>
              </a:rPr>
              <a:t>Phối</a:t>
            </a:r>
            <a:r>
              <a:rPr lang="en-US" sz="1800" b="1" i="1" dirty="0">
                <a:solidFill>
                  <a:schemeClr val="tx2"/>
                </a:solidFill>
                <a:latin typeface="Times New Roman" pitchFamily="18" charset="0"/>
                <a:cs typeface="Times New Roman" pitchFamily="18" charset="0"/>
              </a:rPr>
              <a:t> </a:t>
            </a:r>
            <a:r>
              <a:rPr lang="en-US" sz="1800" b="1" i="1" dirty="0" err="1">
                <a:solidFill>
                  <a:schemeClr val="tx2"/>
                </a:solidFill>
                <a:latin typeface="Times New Roman" pitchFamily="18" charset="0"/>
                <a:cs typeface="Times New Roman" pitchFamily="18" charset="0"/>
              </a:rPr>
              <a:t>hợp</a:t>
            </a:r>
            <a:r>
              <a:rPr lang="en-US" sz="1800" b="1" i="1" dirty="0">
                <a:solidFill>
                  <a:schemeClr val="tx2"/>
                </a:solidFill>
                <a:latin typeface="Times New Roman" pitchFamily="18" charset="0"/>
                <a:cs typeface="Times New Roman" pitchFamily="18" charset="0"/>
              </a:rPr>
              <a:t> </a:t>
            </a:r>
            <a:r>
              <a:rPr lang="en-US" sz="1800" b="1" i="1" dirty="0" err="1">
                <a:solidFill>
                  <a:schemeClr val="tx2"/>
                </a:solidFill>
                <a:latin typeface="Times New Roman" pitchFamily="18" charset="0"/>
                <a:cs typeface="Times New Roman" pitchFamily="18" charset="0"/>
              </a:rPr>
              <a:t>kịp</a:t>
            </a:r>
            <a:r>
              <a:rPr lang="en-US" sz="1800" b="1" i="1" dirty="0">
                <a:solidFill>
                  <a:schemeClr val="tx2"/>
                </a:solidFill>
                <a:latin typeface="Times New Roman" pitchFamily="18" charset="0"/>
                <a:cs typeface="Times New Roman" pitchFamily="18" charset="0"/>
              </a:rPr>
              <a:t> </a:t>
            </a:r>
            <a:r>
              <a:rPr lang="en-US" sz="1800" b="1" i="1" dirty="0" err="1">
                <a:solidFill>
                  <a:schemeClr val="tx2"/>
                </a:solidFill>
                <a:latin typeface="Times New Roman" pitchFamily="18" charset="0"/>
                <a:cs typeface="Times New Roman" pitchFamily="18" charset="0"/>
              </a:rPr>
              <a:t>thời</a:t>
            </a:r>
            <a:r>
              <a:rPr lang="en-US" sz="1800" b="1" i="1" dirty="0">
                <a:solidFill>
                  <a:schemeClr val="tx2"/>
                </a:solidFill>
                <a:latin typeface="Times New Roman" pitchFamily="18" charset="0"/>
                <a:cs typeface="Times New Roman" pitchFamily="18" charset="0"/>
              </a:rPr>
              <a:t>, </a:t>
            </a:r>
            <a:r>
              <a:rPr lang="en-US" sz="1800" b="1" i="1" dirty="0" err="1">
                <a:solidFill>
                  <a:schemeClr val="tx2"/>
                </a:solidFill>
                <a:latin typeface="Times New Roman" pitchFamily="18" charset="0"/>
                <a:cs typeface="Times New Roman" pitchFamily="18" charset="0"/>
              </a:rPr>
              <a:t>linh</a:t>
            </a:r>
            <a:r>
              <a:rPr lang="en-US" sz="1800" b="1" i="1" dirty="0">
                <a:solidFill>
                  <a:schemeClr val="tx2"/>
                </a:solidFill>
                <a:latin typeface="Times New Roman" pitchFamily="18" charset="0"/>
                <a:cs typeface="Times New Roman" pitchFamily="18" charset="0"/>
              </a:rPr>
              <a:t> </a:t>
            </a:r>
            <a:r>
              <a:rPr lang="en-US" sz="1800" b="1" i="1" dirty="0" err="1">
                <a:solidFill>
                  <a:schemeClr val="tx2"/>
                </a:solidFill>
                <a:latin typeface="Times New Roman" pitchFamily="18" charset="0"/>
                <a:cs typeface="Times New Roman" pitchFamily="18" charset="0"/>
              </a:rPr>
              <a:t>hoạt</a:t>
            </a:r>
            <a:r>
              <a:rPr lang="en-US" sz="1800" b="1" i="1" dirty="0">
                <a:solidFill>
                  <a:schemeClr val="tx2"/>
                </a:solidFill>
                <a:latin typeface="Times New Roman" pitchFamily="18" charset="0"/>
                <a:cs typeface="Times New Roman" pitchFamily="18" charset="0"/>
              </a:rPr>
              <a:t> </a:t>
            </a:r>
            <a:r>
              <a:rPr lang="en-US" sz="1800" b="1" i="1" dirty="0" err="1">
                <a:solidFill>
                  <a:schemeClr val="tx2"/>
                </a:solidFill>
                <a:latin typeface="Times New Roman" pitchFamily="18" charset="0"/>
                <a:cs typeface="Times New Roman" pitchFamily="18" charset="0"/>
              </a:rPr>
              <a:t>với</a:t>
            </a:r>
            <a:r>
              <a:rPr lang="en-US" sz="1800" b="1" i="1" dirty="0">
                <a:solidFill>
                  <a:schemeClr val="tx2"/>
                </a:solidFill>
                <a:latin typeface="Times New Roman" pitchFamily="18" charset="0"/>
                <a:cs typeface="Times New Roman" pitchFamily="18" charset="0"/>
              </a:rPr>
              <a:t> </a:t>
            </a:r>
            <a:r>
              <a:rPr lang="en-US" sz="1800" b="1" i="1" dirty="0" err="1">
                <a:solidFill>
                  <a:schemeClr val="tx2"/>
                </a:solidFill>
                <a:latin typeface="Times New Roman" pitchFamily="18" charset="0"/>
                <a:cs typeface="Times New Roman" pitchFamily="18" charset="0"/>
              </a:rPr>
              <a:t>ph</a:t>
            </a:r>
            <a:r>
              <a:rPr lang="vi-VN" sz="1800" b="1" i="1" dirty="0">
                <a:solidFill>
                  <a:schemeClr val="tx2"/>
                </a:solidFill>
                <a:latin typeface="Times New Roman" pitchFamily="18" charset="0"/>
                <a:cs typeface="Times New Roman" pitchFamily="18" charset="0"/>
              </a:rPr>
              <a:t>ụ huynh</a:t>
            </a:r>
            <a:r>
              <a:rPr lang="en-US" sz="1800" b="1" i="1" dirty="0">
                <a:solidFill>
                  <a:schemeClr val="tx2"/>
                </a:solidFill>
                <a:latin typeface="Times New Roman" pitchFamily="18" charset="0"/>
                <a:cs typeface="Times New Roman" pitchFamily="18" charset="0"/>
              </a:rPr>
              <a:t> </a:t>
            </a:r>
            <a:r>
              <a:rPr lang="en-US" sz="1800" b="1" i="1" dirty="0" err="1">
                <a:solidFill>
                  <a:schemeClr val="tx2"/>
                </a:solidFill>
                <a:latin typeface="Times New Roman" pitchFamily="18" charset="0"/>
                <a:cs typeface="Times New Roman" pitchFamily="18" charset="0"/>
              </a:rPr>
              <a:t>để</a:t>
            </a:r>
            <a:r>
              <a:rPr lang="en-US" sz="1800" b="1" i="1" dirty="0">
                <a:solidFill>
                  <a:schemeClr val="tx2"/>
                </a:solidFill>
                <a:latin typeface="Times New Roman" pitchFamily="18" charset="0"/>
                <a:cs typeface="Times New Roman" pitchFamily="18" charset="0"/>
              </a:rPr>
              <a:t> </a:t>
            </a:r>
            <a:r>
              <a:rPr lang="en-US" sz="1800" b="1" i="1" dirty="0" err="1">
                <a:solidFill>
                  <a:schemeClr val="tx2"/>
                </a:solidFill>
                <a:latin typeface="Times New Roman" pitchFamily="18" charset="0"/>
                <a:cs typeface="Times New Roman" pitchFamily="18" charset="0"/>
              </a:rPr>
              <a:t>đảm</a:t>
            </a:r>
            <a:r>
              <a:rPr lang="en-US" sz="1800" b="1" i="1" dirty="0">
                <a:solidFill>
                  <a:schemeClr val="tx2"/>
                </a:solidFill>
                <a:latin typeface="Times New Roman" pitchFamily="18" charset="0"/>
                <a:cs typeface="Times New Roman" pitchFamily="18" charset="0"/>
              </a:rPr>
              <a:t> </a:t>
            </a:r>
            <a:r>
              <a:rPr lang="en-US" sz="1800" b="1" i="1" dirty="0" err="1">
                <a:solidFill>
                  <a:schemeClr val="tx2"/>
                </a:solidFill>
                <a:latin typeface="Times New Roman" pitchFamily="18" charset="0"/>
                <a:cs typeface="Times New Roman" pitchFamily="18" charset="0"/>
              </a:rPr>
              <a:t>bảo</a:t>
            </a:r>
            <a:r>
              <a:rPr lang="en-US" sz="1800" b="1" i="1" dirty="0">
                <a:solidFill>
                  <a:schemeClr val="tx2"/>
                </a:solidFill>
                <a:latin typeface="Times New Roman" pitchFamily="18" charset="0"/>
                <a:cs typeface="Times New Roman" pitchFamily="18" charset="0"/>
              </a:rPr>
              <a:t> </a:t>
            </a:r>
            <a:r>
              <a:rPr lang="en-US" sz="1800" b="1" i="1" dirty="0" err="1">
                <a:solidFill>
                  <a:schemeClr val="tx2"/>
                </a:solidFill>
                <a:latin typeface="Times New Roman" pitchFamily="18" charset="0"/>
                <a:cs typeface="Times New Roman" pitchFamily="18" charset="0"/>
              </a:rPr>
              <a:t>đúng</a:t>
            </a:r>
            <a:r>
              <a:rPr lang="en-US" sz="1800" b="1" i="1" dirty="0">
                <a:solidFill>
                  <a:schemeClr val="tx2"/>
                </a:solidFill>
                <a:latin typeface="Times New Roman" pitchFamily="18" charset="0"/>
                <a:cs typeface="Times New Roman" pitchFamily="18" charset="0"/>
              </a:rPr>
              <a:t> </a:t>
            </a:r>
            <a:r>
              <a:rPr lang="en-US" sz="1800" b="1" i="1" dirty="0" err="1">
                <a:solidFill>
                  <a:schemeClr val="tx2"/>
                </a:solidFill>
                <a:latin typeface="Times New Roman" pitchFamily="18" charset="0"/>
                <a:cs typeface="Times New Roman" pitchFamily="18" charset="0"/>
              </a:rPr>
              <a:t>quy</a:t>
            </a:r>
            <a:r>
              <a:rPr lang="en-US" sz="1800" b="1" i="1" dirty="0">
                <a:solidFill>
                  <a:schemeClr val="tx2"/>
                </a:solidFill>
                <a:latin typeface="Times New Roman" pitchFamily="18" charset="0"/>
                <a:cs typeface="Times New Roman" pitchFamily="18" charset="0"/>
              </a:rPr>
              <a:t> </a:t>
            </a:r>
            <a:r>
              <a:rPr lang="en-US" sz="1800" b="1" i="1" dirty="0" err="1">
                <a:solidFill>
                  <a:schemeClr val="tx2"/>
                </a:solidFill>
                <a:latin typeface="Times New Roman" pitchFamily="18" charset="0"/>
                <a:cs typeface="Times New Roman" pitchFamily="18" charset="0"/>
              </a:rPr>
              <a:t>chế</a:t>
            </a:r>
            <a:r>
              <a:rPr lang="en-US" sz="1800" b="1" i="1" dirty="0">
                <a:solidFill>
                  <a:schemeClr val="tx2"/>
                </a:solidFill>
                <a:latin typeface="Times New Roman" pitchFamily="18" charset="0"/>
                <a:cs typeface="Times New Roman" pitchFamily="18" charset="0"/>
              </a:rPr>
              <a:t> </a:t>
            </a:r>
            <a:r>
              <a:rPr lang="vi-VN" sz="1800" b="1" i="1" dirty="0">
                <a:solidFill>
                  <a:schemeClr val="tx2"/>
                </a:solidFill>
                <a:latin typeface="Times New Roman" pitchFamily="18" charset="0"/>
                <a:cs typeface="Times New Roman" pitchFamily="18" charset="0"/>
              </a:rPr>
              <a:t>CSGD</a:t>
            </a:r>
            <a:r>
              <a:rPr lang="en-US" sz="1800" b="1" i="1" dirty="0">
                <a:solidFill>
                  <a:schemeClr val="tx2"/>
                </a:solidFill>
                <a:latin typeface="Times New Roman" pitchFamily="18" charset="0"/>
                <a:cs typeface="Times New Roman" pitchFamily="18" charset="0"/>
              </a:rPr>
              <a:t> </a:t>
            </a:r>
            <a:r>
              <a:rPr lang="en-US" sz="1800" b="1" i="1" dirty="0" err="1">
                <a:solidFill>
                  <a:schemeClr val="tx2"/>
                </a:solidFill>
                <a:latin typeface="Times New Roman" pitchFamily="18" charset="0"/>
                <a:cs typeface="Times New Roman" pitchFamily="18" charset="0"/>
              </a:rPr>
              <a:t>bé</a:t>
            </a:r>
            <a:r>
              <a:rPr lang="en-US" sz="1800" b="1" i="1" dirty="0">
                <a:solidFill>
                  <a:schemeClr val="tx2"/>
                </a:solidFill>
                <a:latin typeface="Times New Roman" pitchFamily="18" charset="0"/>
                <a:cs typeface="Times New Roman" pitchFamily="18" charset="0"/>
              </a:rPr>
              <a:t>, </a:t>
            </a:r>
            <a:r>
              <a:rPr lang="en-US" sz="1800" b="1" i="1" dirty="0" err="1">
                <a:solidFill>
                  <a:schemeClr val="tx2"/>
                </a:solidFill>
                <a:latin typeface="Times New Roman" pitchFamily="18" charset="0"/>
                <a:cs typeface="Times New Roman" pitchFamily="18" charset="0"/>
              </a:rPr>
              <a:t>giúp</a:t>
            </a:r>
            <a:r>
              <a:rPr lang="en-US" sz="1800" b="1" i="1" dirty="0">
                <a:solidFill>
                  <a:schemeClr val="tx2"/>
                </a:solidFill>
                <a:latin typeface="Times New Roman" pitchFamily="18" charset="0"/>
                <a:cs typeface="Times New Roman" pitchFamily="18" charset="0"/>
              </a:rPr>
              <a:t> </a:t>
            </a:r>
            <a:r>
              <a:rPr lang="en-US" sz="1800" b="1" i="1" dirty="0" err="1">
                <a:solidFill>
                  <a:schemeClr val="tx2"/>
                </a:solidFill>
                <a:latin typeface="Times New Roman" pitchFamily="18" charset="0"/>
                <a:cs typeface="Times New Roman" pitchFamily="18" charset="0"/>
              </a:rPr>
              <a:t>bé</a:t>
            </a:r>
            <a:r>
              <a:rPr lang="en-US" sz="1800" b="1" i="1" dirty="0">
                <a:solidFill>
                  <a:schemeClr val="tx2"/>
                </a:solidFill>
                <a:latin typeface="Times New Roman" pitchFamily="18" charset="0"/>
                <a:cs typeface="Times New Roman" pitchFamily="18" charset="0"/>
              </a:rPr>
              <a:t> </a:t>
            </a:r>
            <a:r>
              <a:rPr lang="en-US" sz="1800" b="1" i="1" dirty="0" err="1">
                <a:solidFill>
                  <a:schemeClr val="tx2"/>
                </a:solidFill>
                <a:latin typeface="Times New Roman" pitchFamily="18" charset="0"/>
                <a:cs typeface="Times New Roman" pitchFamily="18" charset="0"/>
              </a:rPr>
              <a:t>coi</a:t>
            </a:r>
            <a:r>
              <a:rPr lang="en-US" sz="1800" b="1" i="1" dirty="0">
                <a:solidFill>
                  <a:schemeClr val="tx2"/>
                </a:solidFill>
                <a:latin typeface="Times New Roman" pitchFamily="18" charset="0"/>
                <a:cs typeface="Times New Roman" pitchFamily="18" charset="0"/>
              </a:rPr>
              <a:t> </a:t>
            </a:r>
            <a:r>
              <a:rPr lang="en-US" sz="1800" b="1" i="1" dirty="0" err="1">
                <a:solidFill>
                  <a:schemeClr val="tx2"/>
                </a:solidFill>
                <a:latin typeface="Times New Roman" pitchFamily="18" charset="0"/>
                <a:cs typeface="Times New Roman" pitchFamily="18" charset="0"/>
              </a:rPr>
              <a:t>lớp</a:t>
            </a:r>
            <a:r>
              <a:rPr lang="en-US" sz="1800" b="1" i="1" dirty="0">
                <a:solidFill>
                  <a:schemeClr val="tx2"/>
                </a:solidFill>
                <a:latin typeface="Times New Roman" pitchFamily="18" charset="0"/>
                <a:cs typeface="Times New Roman" pitchFamily="18" charset="0"/>
              </a:rPr>
              <a:t> </a:t>
            </a:r>
            <a:r>
              <a:rPr lang="en-US" sz="1800" b="1" i="1" dirty="0" err="1">
                <a:solidFill>
                  <a:schemeClr val="tx2"/>
                </a:solidFill>
                <a:latin typeface="Times New Roman" pitchFamily="18" charset="0"/>
                <a:cs typeface="Times New Roman" pitchFamily="18" charset="0"/>
              </a:rPr>
              <a:t>học</a:t>
            </a:r>
            <a:r>
              <a:rPr lang="en-US" sz="1800" b="1" i="1" dirty="0">
                <a:solidFill>
                  <a:schemeClr val="tx2"/>
                </a:solidFill>
                <a:latin typeface="Times New Roman" pitchFamily="18" charset="0"/>
                <a:cs typeface="Times New Roman" pitchFamily="18" charset="0"/>
              </a:rPr>
              <a:t> </a:t>
            </a:r>
            <a:r>
              <a:rPr lang="en-US" sz="1800" b="1" i="1" dirty="0" err="1">
                <a:solidFill>
                  <a:schemeClr val="tx2"/>
                </a:solidFill>
                <a:latin typeface="Times New Roman" pitchFamily="18" charset="0"/>
                <a:cs typeface="Times New Roman" pitchFamily="18" charset="0"/>
              </a:rPr>
              <a:t>là</a:t>
            </a:r>
            <a:r>
              <a:rPr lang="en-US" sz="1800" b="1" i="1" dirty="0">
                <a:solidFill>
                  <a:schemeClr val="tx2"/>
                </a:solidFill>
                <a:latin typeface="Times New Roman" pitchFamily="18" charset="0"/>
                <a:cs typeface="Times New Roman" pitchFamily="18" charset="0"/>
              </a:rPr>
              <a:t> "</a:t>
            </a:r>
            <a:r>
              <a:rPr lang="en-US" sz="1800" b="1" i="1" dirty="0" err="1">
                <a:solidFill>
                  <a:schemeClr val="tx2"/>
                </a:solidFill>
                <a:latin typeface="Times New Roman" pitchFamily="18" charset="0"/>
                <a:cs typeface="Times New Roman" pitchFamily="18" charset="0"/>
              </a:rPr>
              <a:t>ngôi</a:t>
            </a:r>
            <a:r>
              <a:rPr lang="en-US" sz="1800" b="1" i="1" dirty="0">
                <a:solidFill>
                  <a:schemeClr val="tx2"/>
                </a:solidFill>
                <a:latin typeface="Times New Roman" pitchFamily="18" charset="0"/>
                <a:cs typeface="Times New Roman" pitchFamily="18" charset="0"/>
              </a:rPr>
              <a:t> </a:t>
            </a:r>
            <a:r>
              <a:rPr lang="en-US" sz="1800" b="1" i="1" dirty="0" err="1">
                <a:solidFill>
                  <a:schemeClr val="tx2"/>
                </a:solidFill>
                <a:latin typeface="Times New Roman" pitchFamily="18" charset="0"/>
                <a:cs typeface="Times New Roman" pitchFamily="18" charset="0"/>
              </a:rPr>
              <a:t>nhà</a:t>
            </a:r>
            <a:r>
              <a:rPr lang="en-US" sz="1800" b="1" i="1" dirty="0">
                <a:solidFill>
                  <a:schemeClr val="tx2"/>
                </a:solidFill>
                <a:latin typeface="Times New Roman" pitchFamily="18" charset="0"/>
                <a:cs typeface="Times New Roman" pitchFamily="18" charset="0"/>
              </a:rPr>
              <a:t> </a:t>
            </a:r>
            <a:r>
              <a:rPr lang="en-US" sz="1800" b="1" i="1" dirty="0" err="1">
                <a:solidFill>
                  <a:schemeClr val="tx2"/>
                </a:solidFill>
                <a:latin typeface="Times New Roman" pitchFamily="18" charset="0"/>
                <a:cs typeface="Times New Roman" pitchFamily="18" charset="0"/>
              </a:rPr>
              <a:t>thứ</a:t>
            </a:r>
            <a:r>
              <a:rPr lang="en-US" sz="1800" b="1" i="1" dirty="0">
                <a:solidFill>
                  <a:schemeClr val="tx2"/>
                </a:solidFill>
                <a:latin typeface="Times New Roman" pitchFamily="18" charset="0"/>
                <a:cs typeface="Times New Roman" pitchFamily="18" charset="0"/>
              </a:rPr>
              <a:t> 2", </a:t>
            </a:r>
            <a:r>
              <a:rPr lang="en-US" sz="1800" b="1" i="1" dirty="0" err="1">
                <a:solidFill>
                  <a:schemeClr val="tx2"/>
                </a:solidFill>
                <a:latin typeface="Times New Roman" pitchFamily="18" charset="0"/>
                <a:cs typeface="Times New Roman" pitchFamily="18" charset="0"/>
              </a:rPr>
              <a:t>và</a:t>
            </a:r>
            <a:r>
              <a:rPr lang="en-US" sz="1800" b="1" i="1" dirty="0">
                <a:solidFill>
                  <a:schemeClr val="tx2"/>
                </a:solidFill>
                <a:latin typeface="Times New Roman" pitchFamily="18" charset="0"/>
                <a:cs typeface="Times New Roman" pitchFamily="18" charset="0"/>
              </a:rPr>
              <a:t> </a:t>
            </a:r>
            <a:r>
              <a:rPr lang="en-US" sz="1800" b="1" i="1" dirty="0" err="1">
                <a:solidFill>
                  <a:schemeClr val="tx2"/>
                </a:solidFill>
                <a:latin typeface="Times New Roman" pitchFamily="18" charset="0"/>
                <a:cs typeface="Times New Roman" pitchFamily="18" charset="0"/>
              </a:rPr>
              <a:t>coi</a:t>
            </a:r>
            <a:r>
              <a:rPr lang="en-US" sz="1800" b="1" i="1" dirty="0">
                <a:solidFill>
                  <a:schemeClr val="tx2"/>
                </a:solidFill>
                <a:latin typeface="Times New Roman" pitchFamily="18" charset="0"/>
                <a:cs typeface="Times New Roman" pitchFamily="18" charset="0"/>
              </a:rPr>
              <a:t> "</a:t>
            </a:r>
            <a:r>
              <a:rPr lang="en-US" sz="1800" b="1" i="1" dirty="0" err="1">
                <a:solidFill>
                  <a:schemeClr val="tx2"/>
                </a:solidFill>
                <a:latin typeface="Times New Roman" pitchFamily="18" charset="0"/>
                <a:cs typeface="Times New Roman" pitchFamily="18" charset="0"/>
              </a:rPr>
              <a:t>cô</a:t>
            </a:r>
            <a:r>
              <a:rPr lang="en-US" sz="1800" b="1" i="1" dirty="0">
                <a:solidFill>
                  <a:schemeClr val="tx2"/>
                </a:solidFill>
                <a:latin typeface="Times New Roman" pitchFamily="18" charset="0"/>
                <a:cs typeface="Times New Roman" pitchFamily="18" charset="0"/>
              </a:rPr>
              <a:t> </a:t>
            </a:r>
            <a:r>
              <a:rPr lang="en-US" sz="1800" b="1" i="1" dirty="0" err="1">
                <a:solidFill>
                  <a:schemeClr val="tx2"/>
                </a:solidFill>
                <a:latin typeface="Times New Roman" pitchFamily="18" charset="0"/>
                <a:cs typeface="Times New Roman" pitchFamily="18" charset="0"/>
              </a:rPr>
              <a:t>giáo</a:t>
            </a:r>
            <a:r>
              <a:rPr lang="en-US" sz="1800" b="1" i="1" dirty="0">
                <a:solidFill>
                  <a:schemeClr val="tx2"/>
                </a:solidFill>
                <a:latin typeface="Times New Roman" pitchFamily="18" charset="0"/>
                <a:cs typeface="Times New Roman" pitchFamily="18" charset="0"/>
              </a:rPr>
              <a:t> </a:t>
            </a:r>
            <a:r>
              <a:rPr lang="en-US" sz="1800" b="1" i="1" dirty="0" err="1">
                <a:solidFill>
                  <a:schemeClr val="tx2"/>
                </a:solidFill>
                <a:latin typeface="Times New Roman" pitchFamily="18" charset="0"/>
                <a:cs typeface="Times New Roman" pitchFamily="18" charset="0"/>
              </a:rPr>
              <a:t>như</a:t>
            </a:r>
            <a:r>
              <a:rPr lang="en-US" sz="1800" b="1" i="1" dirty="0">
                <a:solidFill>
                  <a:schemeClr val="tx2"/>
                </a:solidFill>
                <a:latin typeface="Times New Roman" pitchFamily="18" charset="0"/>
                <a:cs typeface="Times New Roman" pitchFamily="18" charset="0"/>
              </a:rPr>
              <a:t> </a:t>
            </a:r>
            <a:r>
              <a:rPr lang="en-US" sz="1800" b="1" i="1" dirty="0" err="1">
                <a:solidFill>
                  <a:schemeClr val="tx2"/>
                </a:solidFill>
                <a:latin typeface="Times New Roman" pitchFamily="18" charset="0"/>
                <a:cs typeface="Times New Roman" pitchFamily="18" charset="0"/>
              </a:rPr>
              <a:t>người</a:t>
            </a:r>
            <a:r>
              <a:rPr lang="en-US" sz="1800" b="1" i="1" dirty="0">
                <a:solidFill>
                  <a:schemeClr val="tx2"/>
                </a:solidFill>
                <a:latin typeface="Times New Roman" pitchFamily="18" charset="0"/>
                <a:cs typeface="Times New Roman" pitchFamily="18" charset="0"/>
              </a:rPr>
              <a:t> </a:t>
            </a:r>
            <a:r>
              <a:rPr lang="en-US" sz="1800" b="1" i="1" dirty="0" err="1">
                <a:solidFill>
                  <a:schemeClr val="tx2"/>
                </a:solidFill>
                <a:latin typeface="Times New Roman" pitchFamily="18" charset="0"/>
                <a:cs typeface="Times New Roman" pitchFamily="18" charset="0"/>
              </a:rPr>
              <a:t>mẹ</a:t>
            </a:r>
            <a:r>
              <a:rPr lang="en-US" sz="1800" b="1" i="1" dirty="0">
                <a:solidFill>
                  <a:schemeClr val="tx2"/>
                </a:solidFill>
                <a:latin typeface="Times New Roman" pitchFamily="18" charset="0"/>
                <a:cs typeface="Times New Roman" pitchFamily="18" charset="0"/>
              </a:rPr>
              <a:t> </a:t>
            </a:r>
            <a:r>
              <a:rPr lang="en-US" sz="1800" b="1" i="1" dirty="0" err="1">
                <a:solidFill>
                  <a:schemeClr val="tx2"/>
                </a:solidFill>
                <a:latin typeface="Times New Roman" pitchFamily="18" charset="0"/>
                <a:cs typeface="Times New Roman" pitchFamily="18" charset="0"/>
              </a:rPr>
              <a:t>thứ</a:t>
            </a:r>
            <a:r>
              <a:rPr lang="en-US" sz="1800" b="1" i="1" dirty="0">
                <a:solidFill>
                  <a:schemeClr val="tx2"/>
                </a:solidFill>
                <a:latin typeface="Times New Roman" pitchFamily="18" charset="0"/>
                <a:cs typeface="Times New Roman" pitchFamily="18" charset="0"/>
              </a:rPr>
              <a:t> 2" </a:t>
            </a:r>
            <a:r>
              <a:rPr lang="en-US" sz="1800" b="1" i="1" dirty="0" err="1">
                <a:solidFill>
                  <a:schemeClr val="tx2"/>
                </a:solidFill>
                <a:latin typeface="Times New Roman" pitchFamily="18" charset="0"/>
                <a:cs typeface="Times New Roman" pitchFamily="18" charset="0"/>
              </a:rPr>
              <a:t>của</a:t>
            </a:r>
            <a:r>
              <a:rPr lang="en-US" sz="1800" b="1" i="1" dirty="0">
                <a:solidFill>
                  <a:schemeClr val="tx2"/>
                </a:solidFill>
                <a:latin typeface="Times New Roman" pitchFamily="18" charset="0"/>
                <a:cs typeface="Times New Roman" pitchFamily="18" charset="0"/>
              </a:rPr>
              <a:t> </a:t>
            </a:r>
            <a:r>
              <a:rPr lang="en-US" sz="1800" b="1" i="1" dirty="0" err="1">
                <a:solidFill>
                  <a:schemeClr val="tx2"/>
                </a:solidFill>
                <a:latin typeface="Times New Roman" pitchFamily="18" charset="0"/>
                <a:cs typeface="Times New Roman" pitchFamily="18" charset="0"/>
              </a:rPr>
              <a:t>mình</a:t>
            </a:r>
            <a:r>
              <a:rPr lang="en-US" sz="1800" b="1" i="1" dirty="0">
                <a:solidFill>
                  <a:schemeClr val="tx2"/>
                </a:solidFill>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val="1156645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p:spPr>
      </p:pic>
      <p:sp>
        <p:nvSpPr>
          <p:cNvPr id="7" name="Rectangle 6"/>
          <p:cNvSpPr/>
          <p:nvPr/>
        </p:nvSpPr>
        <p:spPr>
          <a:xfrm>
            <a:off x="609600" y="-926038"/>
            <a:ext cx="7924800" cy="2554545"/>
          </a:xfrm>
          <a:prstGeom prst="rect">
            <a:avLst/>
          </a:prstGeom>
        </p:spPr>
        <p:txBody>
          <a:bodyPr wrap="square">
            <a:spAutoFit/>
          </a:bodyPr>
          <a:lstStyle/>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p:txBody>
      </p:sp>
      <p:sp>
        <p:nvSpPr>
          <p:cNvPr id="3" name="Rectangle 2"/>
          <p:cNvSpPr/>
          <p:nvPr/>
        </p:nvSpPr>
        <p:spPr>
          <a:xfrm>
            <a:off x="609600" y="1608323"/>
            <a:ext cx="7924800" cy="1477328"/>
          </a:xfrm>
          <a:prstGeom prst="rect">
            <a:avLst/>
          </a:prstGeom>
        </p:spPr>
        <p:txBody>
          <a:bodyPr wrap="square">
            <a:spAutoFit/>
          </a:bodyPr>
          <a:lstStyle/>
          <a:p>
            <a:endParaRPr lang="vi-VN" dirty="0">
              <a:latin typeface="Times New Roman" pitchFamily="18" charset="0"/>
              <a:cs typeface="Times New Roman" pitchFamily="18" charset="0"/>
            </a:endParaRPr>
          </a:p>
          <a:p>
            <a:endParaRPr lang="vi-VN" dirty="0">
              <a:latin typeface="Times New Roman" pitchFamily="18" charset="0"/>
              <a:cs typeface="Times New Roman" pitchFamily="18" charset="0"/>
            </a:endParaRPr>
          </a:p>
          <a:p>
            <a:endParaRPr lang="vi-VN" dirty="0">
              <a:latin typeface="Times New Roman" pitchFamily="18" charset="0"/>
              <a:cs typeface="Times New Roman" pitchFamily="18" charset="0"/>
            </a:endParaRPr>
          </a:p>
          <a:p>
            <a:endParaRPr lang="vi-VN" dirty="0">
              <a:latin typeface="Times New Roman" pitchFamily="18" charset="0"/>
              <a:cs typeface="Times New Roman" pitchFamily="18" charset="0"/>
            </a:endParaRPr>
          </a:p>
          <a:p>
            <a:endParaRPr lang="vi-VN" dirty="0">
              <a:latin typeface="Times New Roman" pitchFamily="18" charset="0"/>
              <a:cs typeface="Times New Roman" pitchFamily="18" charset="0"/>
            </a:endParaRPr>
          </a:p>
        </p:txBody>
      </p:sp>
      <p:sp>
        <p:nvSpPr>
          <p:cNvPr id="8" name="Rounded Rectangle 7"/>
          <p:cNvSpPr/>
          <p:nvPr/>
        </p:nvSpPr>
        <p:spPr>
          <a:xfrm>
            <a:off x="3648528" y="2438400"/>
            <a:ext cx="2057400" cy="3200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solidFill>
                  <a:srgbClr val="FF0000"/>
                </a:solidFill>
                <a:latin typeface="Times New Roman" pitchFamily="18" charset="0"/>
                <a:cs typeface="Times New Roman" pitchFamily="18" charset="0"/>
              </a:rPr>
              <a:t>- Giáo viên đón trẻ bằng nụ cười thân thiện, nhiệt tình để trẻ có cảm giác gần gũi. Luôn tạo cho trẻ ấn tượng tốt ngay từ ngày đầu trẻ đến lớp.</a:t>
            </a:r>
          </a:p>
        </p:txBody>
      </p:sp>
      <p:sp>
        <p:nvSpPr>
          <p:cNvPr id="10" name="Right Arrow 9"/>
          <p:cNvSpPr/>
          <p:nvPr/>
        </p:nvSpPr>
        <p:spPr>
          <a:xfrm>
            <a:off x="2918311" y="3695700"/>
            <a:ext cx="512618" cy="6858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65018" y="2438400"/>
            <a:ext cx="2057400" cy="3200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solidFill>
                  <a:srgbClr val="FF0000"/>
                </a:solidFill>
                <a:latin typeface="Times New Roman" pitchFamily="18" charset="0"/>
                <a:cs typeface="Times New Roman" pitchFamily="18" charset="0"/>
              </a:rPr>
              <a:t>- Trong những ngày đầu đến trường, giáo viên tạo môi trường lớp phải sạch sẽ, đẹp và hấp dẫn để thu hút trẻ.</a:t>
            </a:r>
          </a:p>
        </p:txBody>
      </p:sp>
      <p:sp>
        <p:nvSpPr>
          <p:cNvPr id="12" name="Rounded Rectangle 11"/>
          <p:cNvSpPr/>
          <p:nvPr/>
        </p:nvSpPr>
        <p:spPr>
          <a:xfrm>
            <a:off x="6477000" y="2438400"/>
            <a:ext cx="2057400" cy="3200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solidFill>
                  <a:srgbClr val="FF0000"/>
                </a:solidFill>
                <a:latin typeface="Times New Roman" pitchFamily="18" charset="0"/>
                <a:cs typeface="Times New Roman" pitchFamily="18" charset="0"/>
              </a:rPr>
              <a:t>- Giờ trò chuyện  buổi chiều sẽ hứa hẹn nhiều hoạt động hấp dẫn vào ngày mai để trẻ mong đợi và thích được đến lớp.</a:t>
            </a:r>
          </a:p>
        </p:txBody>
      </p:sp>
      <p:sp>
        <p:nvSpPr>
          <p:cNvPr id="13" name="Right Arrow 12"/>
          <p:cNvSpPr/>
          <p:nvPr/>
        </p:nvSpPr>
        <p:spPr>
          <a:xfrm>
            <a:off x="5857256" y="3695700"/>
            <a:ext cx="500908" cy="6858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65018" y="1566162"/>
            <a:ext cx="7869382" cy="369332"/>
          </a:xfrm>
          <a:prstGeom prst="rect">
            <a:avLst/>
          </a:prstGeom>
          <a:noFill/>
        </p:spPr>
        <p:txBody>
          <a:bodyPr wrap="square" rtlCol="0">
            <a:spAutoFit/>
          </a:bodyPr>
          <a:lstStyle/>
          <a:p>
            <a:r>
              <a:rPr lang="en-US" b="1" i="1" dirty="0">
                <a:latin typeface="Times New Roman" pitchFamily="18" charset="0"/>
                <a:cs typeface="Times New Roman" pitchFamily="18" charset="0"/>
              </a:rPr>
              <a:t>2. </a:t>
            </a:r>
            <a:r>
              <a:rPr lang="en-US" b="1" i="1" dirty="0" err="1">
                <a:latin typeface="Times New Roman" pitchFamily="18" charset="0"/>
                <a:cs typeface="Times New Roman" pitchFamily="18" charset="0"/>
              </a:rPr>
              <a:t>Tạo</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mối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quan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hệ</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mật</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thiết</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giữa</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cô</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và</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trẻ</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để</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xây</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dựng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niềm</a:t>
            </a:r>
            <a:r>
              <a:rPr lang="en-US" b="1" i="1" dirty="0">
                <a:latin typeface="Times New Roman" pitchFamily="18" charset="0"/>
                <a:cs typeface="Times New Roman" pitchFamily="18" charset="0"/>
              </a:rPr>
              <a:t> tin ở </a:t>
            </a:r>
            <a:r>
              <a:rPr lang="en-US" b="1" i="1" dirty="0" err="1">
                <a:latin typeface="Times New Roman" pitchFamily="18" charset="0"/>
                <a:cs typeface="Times New Roman" pitchFamily="18" charset="0"/>
              </a:rPr>
              <a:t>trẻ</a:t>
            </a:r>
            <a:r>
              <a:rPr lang="vi-VN" b="1" i="1" dirty="0">
                <a:latin typeface="Times New Roman" pitchFamily="18" charset="0"/>
                <a:cs typeface="Times New Roman" pitchFamily="18" charset="0"/>
              </a:rPr>
              <a:t>.</a:t>
            </a:r>
          </a:p>
        </p:txBody>
      </p:sp>
    </p:spTree>
    <p:extLst>
      <p:ext uri="{BB962C8B-B14F-4D97-AF65-F5344CB8AC3E}">
        <p14:creationId xmlns:p14="http://schemas.microsoft.com/office/powerpoint/2010/main" val="361847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p:spPr>
      </p:pic>
      <p:sp>
        <p:nvSpPr>
          <p:cNvPr id="7" name="Rectangle 6"/>
          <p:cNvSpPr/>
          <p:nvPr/>
        </p:nvSpPr>
        <p:spPr>
          <a:xfrm>
            <a:off x="609600" y="-926038"/>
            <a:ext cx="7924800" cy="2554545"/>
          </a:xfrm>
          <a:prstGeom prst="rect">
            <a:avLst/>
          </a:prstGeom>
        </p:spPr>
        <p:txBody>
          <a:bodyPr wrap="square">
            <a:spAutoFit/>
          </a:bodyPr>
          <a:lstStyle/>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a:p>
            <a:endParaRPr lang="vi-VN" sz="2000" b="1" dirty="0">
              <a:latin typeface="+mj-lt"/>
            </a:endParaRPr>
          </a:p>
        </p:txBody>
      </p:sp>
      <p:sp>
        <p:nvSpPr>
          <p:cNvPr id="3" name="Rectangle 2"/>
          <p:cNvSpPr/>
          <p:nvPr/>
        </p:nvSpPr>
        <p:spPr>
          <a:xfrm>
            <a:off x="609600" y="1608323"/>
            <a:ext cx="7924800" cy="1477328"/>
          </a:xfrm>
          <a:prstGeom prst="rect">
            <a:avLst/>
          </a:prstGeom>
        </p:spPr>
        <p:txBody>
          <a:bodyPr wrap="square">
            <a:spAutoFit/>
          </a:bodyPr>
          <a:lstStyle/>
          <a:p>
            <a:endParaRPr lang="vi-VN" dirty="0">
              <a:latin typeface="Times New Roman" pitchFamily="18" charset="0"/>
              <a:cs typeface="Times New Roman" pitchFamily="18" charset="0"/>
            </a:endParaRPr>
          </a:p>
          <a:p>
            <a:endParaRPr lang="vi-VN" dirty="0">
              <a:latin typeface="Times New Roman" pitchFamily="18" charset="0"/>
              <a:cs typeface="Times New Roman" pitchFamily="18" charset="0"/>
            </a:endParaRPr>
          </a:p>
          <a:p>
            <a:endParaRPr lang="vi-VN" dirty="0">
              <a:latin typeface="Times New Roman" pitchFamily="18" charset="0"/>
              <a:cs typeface="Times New Roman" pitchFamily="18" charset="0"/>
            </a:endParaRPr>
          </a:p>
          <a:p>
            <a:endParaRPr lang="vi-VN" dirty="0">
              <a:latin typeface="Times New Roman" pitchFamily="18" charset="0"/>
              <a:cs typeface="Times New Roman" pitchFamily="18" charset="0"/>
            </a:endParaRPr>
          </a:p>
          <a:p>
            <a:endParaRPr lang="vi-VN" dirty="0">
              <a:latin typeface="Times New Roman" pitchFamily="18" charset="0"/>
              <a:cs typeface="Times New Roman" pitchFamily="18" charset="0"/>
            </a:endParaRPr>
          </a:p>
        </p:txBody>
      </p:sp>
      <p:sp>
        <p:nvSpPr>
          <p:cNvPr id="14" name="TextBox 13"/>
          <p:cNvSpPr txBox="1"/>
          <p:nvPr/>
        </p:nvSpPr>
        <p:spPr>
          <a:xfrm>
            <a:off x="893618" y="452344"/>
            <a:ext cx="7869382" cy="400110"/>
          </a:xfrm>
          <a:prstGeom prst="rect">
            <a:avLst/>
          </a:prstGeom>
          <a:noFill/>
        </p:spPr>
        <p:txBody>
          <a:bodyPr wrap="square" rtlCol="0">
            <a:spAutoFit/>
          </a:bodyPr>
          <a:lstStyle/>
          <a:p>
            <a:r>
              <a:rPr lang="vi-VN" sz="2000" b="1" i="1" dirty="0">
                <a:latin typeface="Times New Roman" pitchFamily="18" charset="0"/>
                <a:cs typeface="Times New Roman" pitchFamily="18" charset="0"/>
              </a:rPr>
              <a:t>1. </a:t>
            </a:r>
            <a:r>
              <a:rPr lang="en-US" sz="2000" b="1" i="1" dirty="0" err="1" smtClean="0">
                <a:latin typeface="Times New Roman" pitchFamily="18" charset="0"/>
                <a:cs typeface="Times New Roman" pitchFamily="18" charset="0"/>
              </a:rPr>
              <a:t>Xây</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dựng</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môi</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trường</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thân</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thiện</a:t>
            </a:r>
            <a:r>
              <a:rPr lang="en-US" sz="2000" b="1" i="1" dirty="0" smtClean="0">
                <a:latin typeface="Times New Roman" pitchFamily="18" charset="0"/>
                <a:cs typeface="Times New Roman" pitchFamily="18" charset="0"/>
              </a:rPr>
              <a:t>. </a:t>
            </a:r>
            <a:endParaRPr lang="vi-VN" sz="2000" b="1" i="1" dirty="0">
              <a:latin typeface="Times New Roman" pitchFamily="18" charset="0"/>
              <a:cs typeface="Times New Roman" pitchFamily="18" charset="0"/>
            </a:endParaRPr>
          </a:p>
        </p:txBody>
      </p:sp>
      <p:sp>
        <p:nvSpPr>
          <p:cNvPr id="17" name="TextBox 16"/>
          <p:cNvSpPr txBox="1"/>
          <p:nvPr/>
        </p:nvSpPr>
        <p:spPr>
          <a:xfrm>
            <a:off x="4952999" y="6006534"/>
            <a:ext cx="3138351" cy="276999"/>
          </a:xfrm>
          <a:prstGeom prst="rect">
            <a:avLst/>
          </a:prstGeom>
          <a:noFill/>
        </p:spPr>
        <p:txBody>
          <a:bodyPr wrap="square" rtlCol="0">
            <a:spAutoFit/>
          </a:bodyPr>
          <a:lstStyle/>
          <a:p>
            <a:r>
              <a:rPr lang="vi-VN" sz="1200" b="1" dirty="0">
                <a:latin typeface="+mj-lt"/>
              </a:rPr>
              <a:t>Cô luôn cười thân thiện, gần gũi trẻ</a:t>
            </a:r>
            <a:endParaRPr lang="en-US" sz="1200" b="1" dirty="0">
              <a:latin typeface="+mj-lt"/>
            </a:endParaRPr>
          </a:p>
        </p:txBody>
      </p:sp>
      <p:sp>
        <p:nvSpPr>
          <p:cNvPr id="19" name="TextBox 18"/>
          <p:cNvSpPr txBox="1"/>
          <p:nvPr/>
        </p:nvSpPr>
        <p:spPr>
          <a:xfrm>
            <a:off x="648789" y="6046396"/>
            <a:ext cx="2971800" cy="276999"/>
          </a:xfrm>
          <a:prstGeom prst="rect">
            <a:avLst/>
          </a:prstGeom>
          <a:noFill/>
        </p:spPr>
        <p:txBody>
          <a:bodyPr wrap="square" rtlCol="0">
            <a:spAutoFit/>
          </a:bodyPr>
          <a:lstStyle/>
          <a:p>
            <a:r>
              <a:rPr lang="vi-VN" sz="1200" b="1" dirty="0">
                <a:latin typeface="+mj-lt"/>
              </a:rPr>
              <a:t>Ảnh trang trí môi trường đẹp, hấp dẫn trẻ</a:t>
            </a:r>
            <a:endParaRPr lang="en-US" sz="1200" b="1" dirty="0">
              <a:latin typeface="+mj-lt"/>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34444" r="5833" b="6667"/>
          <a:stretch/>
        </p:blipFill>
        <p:spPr>
          <a:xfrm>
            <a:off x="0" y="1539876"/>
            <a:ext cx="9143999" cy="5300379"/>
          </a:xfrm>
          <a:prstGeom prst="rect">
            <a:avLst/>
          </a:prstGeom>
        </p:spPr>
      </p:pic>
    </p:spTree>
    <p:extLst>
      <p:ext uri="{BB962C8B-B14F-4D97-AF65-F5344CB8AC3E}">
        <p14:creationId xmlns:p14="http://schemas.microsoft.com/office/powerpoint/2010/main" val="248705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fltVal val="0"/>
                                          </p:val>
                                        </p:tav>
                                        <p:tav tm="100000">
                                          <p:val>
                                            <p:strVal val="#ppt_w"/>
                                          </p:val>
                                        </p:tav>
                                      </p:tavLst>
                                    </p:anim>
                                    <p:anim calcmode="lin" valueType="num">
                                      <p:cBhvr>
                                        <p:cTn id="14" dur="1000" fill="hold"/>
                                        <p:tgtEl>
                                          <p:spTgt spid="17"/>
                                        </p:tgtEl>
                                        <p:attrNameLst>
                                          <p:attrName>ppt_h</p:attrName>
                                        </p:attrNameLst>
                                      </p:cBhvr>
                                      <p:tavLst>
                                        <p:tav tm="0">
                                          <p:val>
                                            <p:fltVal val="0"/>
                                          </p:val>
                                        </p:tav>
                                        <p:tav tm="100000">
                                          <p:val>
                                            <p:strVal val="#ppt_h"/>
                                          </p:val>
                                        </p:tav>
                                      </p:tavLst>
                                    </p:anim>
                                    <p:anim calcmode="lin" valueType="num">
                                      <p:cBhvr>
                                        <p:cTn id="15" dur="1000" fill="hold"/>
                                        <p:tgtEl>
                                          <p:spTgt spid="17"/>
                                        </p:tgtEl>
                                        <p:attrNameLst>
                                          <p:attrName>style.rotation</p:attrName>
                                        </p:attrNameLst>
                                      </p:cBhvr>
                                      <p:tavLst>
                                        <p:tav tm="0">
                                          <p:val>
                                            <p:fltVal val="90"/>
                                          </p:val>
                                        </p:tav>
                                        <p:tav tm="100000">
                                          <p:val>
                                            <p:fltVal val="0"/>
                                          </p:val>
                                        </p:tav>
                                      </p:tavLst>
                                    </p:anim>
                                    <p:animEffect transition="in" filter="fade">
                                      <p:cBhvr>
                                        <p:cTn id="1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TotalTime>
  <Words>1444</Words>
  <Application>Microsoft Office PowerPoint</Application>
  <PresentationFormat>On-screen Show (4:3)</PresentationFormat>
  <Paragraphs>178</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.VnTime</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SKY</dc:creator>
  <cp:lastModifiedBy>admin</cp:lastModifiedBy>
  <cp:revision>42</cp:revision>
  <dcterms:created xsi:type="dcterms:W3CDTF">2020-11-10T06:27:44Z</dcterms:created>
  <dcterms:modified xsi:type="dcterms:W3CDTF">2023-10-24T15:50:08Z</dcterms:modified>
</cp:coreProperties>
</file>